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 id="2147483686" r:id="rId3"/>
  </p:sldMasterIdLst>
  <p:notesMasterIdLst>
    <p:notesMasterId r:id="rId2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5143500" type="screen16x9"/>
  <p:notesSz cx="6858000" cy="9144000"/>
  <p:embeddedFontLst>
    <p:embeddedFont>
      <p:font typeface="Lato" panose="020F0502020204030203" pitchFamily="34" charset="0"/>
      <p:regular r:id="rId26"/>
      <p:bold r:id="rId27"/>
      <p:italic r:id="rId28"/>
      <p:boldItalic r:id="rId29"/>
    </p:embeddedFont>
    <p:embeddedFont>
      <p:font typeface="Lato Black" panose="020F0502020204030203" pitchFamily="34" charset="0"/>
      <p:bold r:id="rId30"/>
      <p:italic r:id="rId31"/>
      <p:boldItalic r:id="rId32"/>
    </p:embeddedFont>
    <p:embeddedFont>
      <p:font typeface="Lato Hairline" panose="020F0502020204030203" pitchFamily="34" charset="77"/>
      <p:regular r:id="rId33"/>
      <p:bold r:id="rId34"/>
      <p:italic r:id="rId35"/>
      <p:boldItalic r:id="rId36"/>
    </p:embeddedFont>
    <p:embeddedFont>
      <p:font typeface="Lato Light" panose="020F0502020204030203" pitchFamily="34" charset="0"/>
      <p:regular r:id="rId37"/>
      <p:bold r:id="rId38"/>
      <p:italic r:id="rId39"/>
      <p:boldItalic r:id="rId40"/>
    </p:embeddedFont>
    <p:embeddedFont>
      <p:font typeface="Quicksand" pitchFamily="2" charset="77"/>
      <p:regular r:id="rId41"/>
      <p:bold r:id="rId42"/>
    </p:embeddedFont>
    <p:embeddedFont>
      <p:font typeface="Quicksand Medium" pitchFamily="2" charset="77"/>
      <p:regular r:id="rId43"/>
      <p:bold r:id="rId44"/>
    </p:embeddedFont>
    <p:embeddedFont>
      <p:font typeface="Quicksand SemiBold" pitchFamily="2" charset="77"/>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42" d="100"/>
          <a:sy n="142" d="100"/>
        </p:scale>
        <p:origin x="1304" y="4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8.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4.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7.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csc.nl/phishing/hoe-herken-ik-een-phishing-e-mail"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nji.nl/kennis/radicalisering/heftige-online-beelden-wat-kun-je-als-ouder-doen" TargetMode="External"/><Relationship Id="rId4" Type="http://schemas.openxmlformats.org/officeDocument/2006/relationships/hyperlink" Target="https://www.nji.nl/kennis/radicalisering/com-groepe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iecnoord.nl/foto-jonge-aanwas-2/"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envandaag.avrotros.nl/artikelen/moet-je-tieners-die-criminele-klussen-doen-straffen-of-als-slachtoffer-van-uitbuiting-zien-ik-durfde-geen-nee-te-zeggen-162185" TargetMode="External"/><Relationship Id="rId4" Type="http://schemas.openxmlformats.org/officeDocument/2006/relationships/hyperlink" Target="https://veiliginternetten.nl/jongeren-steeds-vaker-online-geronseld-voor-criminele-activiteite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os.nl/nieuwsuur/artikel/2597696-zeker-vijf-nederlandse-meisjes-aangespoord-tot-zelfdoding-via-chatgroep"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nos.nl/artikel/2512350-financiele-keuzes-jongeren-volop-beinvloed-door-influencers" TargetMode="External"/><Relationship Id="rId5" Type="http://schemas.openxmlformats.org/officeDocument/2006/relationships/hyperlink" Target="https://www.politie.nl/nieuws/2025/november/20/03-praat-erover---start-campagne-tegen-online-benaderen-van-jongeren-voor-criminele-klusjes.html" TargetMode="External"/><Relationship Id="rId4" Type="http://schemas.openxmlformats.org/officeDocument/2006/relationships/hyperlink" Target="https://offlimits.nl/nieuws/helpwanted-ziet-verdubbeling-sextortio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ijksoverheid.nl/actueel/nieuws/2025/06/17/nctv-toenemende-online-radicalisering-van-jonger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8ee2f110a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28ee2f110a3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b6c7302110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b6c730211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1"/>
                </a:solidFill>
              </a:rPr>
              <a:t>Dat zijn niet altijd ‘vreemden met een capuchon’ maar mensen die zich voordoen als betrouwbaar. Het gaat om </a:t>
            </a:r>
            <a:r>
              <a:rPr lang="nl" b="1">
                <a:solidFill>
                  <a:schemeClr val="dk1"/>
                </a:solidFill>
              </a:rPr>
              <a:t>misleiding</a:t>
            </a:r>
            <a:r>
              <a:rPr lang="nl">
                <a:solidFill>
                  <a:schemeClr val="dk1"/>
                </a:solidFill>
              </a:rPr>
              <a:t>: jij moet zélf de deur openzetten.</a:t>
            </a:r>
            <a:br>
              <a:rPr lang="nl">
                <a:solidFill>
                  <a:schemeClr val="dk1"/>
                </a:solidFill>
              </a:rPr>
            </a:br>
            <a:r>
              <a:rPr lang="nl">
                <a:solidFill>
                  <a:schemeClr val="dk1"/>
                </a:solidFill>
              </a:rPr>
              <a:t>Het verschil met dde drukmakers is belangrijk: drukmakers leunen op een </a:t>
            </a:r>
            <a:r>
              <a:rPr lang="nl" b="1">
                <a:solidFill>
                  <a:schemeClr val="dk1"/>
                </a:solidFill>
              </a:rPr>
              <a:t>sociale band</a:t>
            </a:r>
            <a:r>
              <a:rPr lang="nl">
                <a:solidFill>
                  <a:schemeClr val="dk1"/>
                </a:solidFill>
              </a:rPr>
              <a:t>, onbekenden leunen op </a:t>
            </a:r>
            <a:r>
              <a:rPr lang="nl" b="1">
                <a:solidFill>
                  <a:schemeClr val="dk1"/>
                </a:solidFill>
              </a:rPr>
              <a:t>bedrog</a:t>
            </a:r>
            <a:r>
              <a:rPr lang="nl">
                <a:solidFill>
                  <a:schemeClr val="dk1"/>
                </a:solidFill>
              </a:rPr>
              <a:t>. </a:t>
            </a:r>
            <a:endParaRPr>
              <a:solidFill>
                <a:schemeClr val="dk1"/>
              </a:solidFill>
            </a:endParaRPr>
          </a:p>
          <a:p>
            <a:pPr marL="0" lvl="0" indent="0" algn="l" rtl="0">
              <a:spcBef>
                <a:spcPts val="0"/>
              </a:spcBef>
              <a:spcAft>
                <a:spcPts val="0"/>
              </a:spcAft>
              <a:buNone/>
            </a:pPr>
            <a:r>
              <a:rPr lang="nl">
                <a:solidFill>
                  <a:schemeClr val="dk1"/>
                </a:solidFill>
              </a:rPr>
              <a:t>Onbekenden winnen op snelheid. Dus ons antwoord is vertraging. NCSC adviseert: ga niet zomaar op verzoeken in om via een link gegevens te ‘controleren’ of ‘bij te werken’.</a:t>
            </a:r>
            <a:br>
              <a:rPr lang="nl">
                <a:solidFill>
                  <a:schemeClr val="dk1"/>
                </a:solidFill>
              </a:rPr>
            </a:br>
            <a:r>
              <a:rPr lang="nl" u="sng">
                <a:solidFill>
                  <a:schemeClr val="hlink"/>
                </a:solidFill>
                <a:hlinkClick r:id="rId3"/>
              </a:rPr>
              <a:t>https://www.ncsc.nl/phishing/hoe-herken-ik-een-phishing-e-mail</a:t>
            </a:r>
            <a:br>
              <a:rPr lang="nl">
                <a:solidFill>
                  <a:schemeClr val="dk1"/>
                </a:solidFill>
              </a:rPr>
            </a:br>
            <a:br>
              <a:rPr lang="nl">
                <a:solidFill>
                  <a:schemeClr val="dk1"/>
                </a:solidFill>
              </a:rPr>
            </a:br>
            <a:r>
              <a:rPr lang="nl">
                <a:solidFill>
                  <a:schemeClr val="dk1"/>
                </a:solidFill>
              </a:rPr>
              <a:t>Bij onbekenden denken we vaak aan ‘nepaccounts’ en ‘phishing’. Maar er is nóg een ingang: </a:t>
            </a:r>
            <a:r>
              <a:rPr lang="nl" b="1">
                <a:solidFill>
                  <a:schemeClr val="dk1"/>
                </a:solidFill>
              </a:rPr>
              <a:t>shock</a:t>
            </a:r>
            <a:r>
              <a:rPr lang="nl">
                <a:solidFill>
                  <a:schemeClr val="dk1"/>
                </a:solidFill>
              </a:rPr>
              <a:t>.</a:t>
            </a:r>
            <a:endParaRPr>
              <a:solidFill>
                <a:schemeClr val="dk1"/>
              </a:solidFill>
            </a:endParaRPr>
          </a:p>
          <a:p>
            <a:pPr marL="0" lvl="0" indent="0" algn="l" rtl="0">
              <a:lnSpc>
                <a:spcPct val="115000"/>
              </a:lnSpc>
              <a:spcBef>
                <a:spcPts val="1200"/>
              </a:spcBef>
              <a:spcAft>
                <a:spcPts val="0"/>
              </a:spcAft>
              <a:buNone/>
            </a:pPr>
            <a:r>
              <a:rPr lang="nl">
                <a:solidFill>
                  <a:schemeClr val="dk1"/>
                </a:solidFill>
              </a:rPr>
              <a:t>Leerlingen zeggen: </a:t>
            </a:r>
            <a:r>
              <a:rPr lang="nl" i="1">
                <a:solidFill>
                  <a:schemeClr val="dk1"/>
                </a:solidFill>
              </a:rPr>
              <a:t>‘iewl’</a:t>
            </a:r>
            <a:r>
              <a:rPr lang="nl">
                <a:solidFill>
                  <a:schemeClr val="dk1"/>
                </a:solidFill>
              </a:rPr>
              <a:t> en klikken tóch. Niet omdat ze dom zijn, maar omdat schokkende content een hele sterke aandachtsprikkel is.</a:t>
            </a:r>
            <a:br>
              <a:rPr lang="nl">
                <a:solidFill>
                  <a:schemeClr val="dk1"/>
                </a:solidFill>
              </a:rPr>
            </a:br>
            <a:r>
              <a:rPr lang="nl">
                <a:solidFill>
                  <a:schemeClr val="dk1"/>
                </a:solidFill>
              </a:rPr>
              <a:t>En in sommige besloten groepen wordt shock zelfs een soort statusspel. Het NJi beschrijft dat daar geldt: </a:t>
            </a:r>
            <a:r>
              <a:rPr lang="nl" b="1">
                <a:solidFill>
                  <a:schemeClr val="dk1"/>
                </a:solidFill>
              </a:rPr>
              <a:t>‘Hoe heftiger de content, hoe hoger de positie binnen de groep. </a:t>
            </a:r>
            <a:br>
              <a:rPr lang="nl" b="1">
                <a:solidFill>
                  <a:schemeClr val="dk1"/>
                </a:solidFill>
              </a:rPr>
            </a:br>
            <a:r>
              <a:rPr lang="nl" u="sng">
                <a:solidFill>
                  <a:schemeClr val="hlink"/>
                </a:solidFill>
                <a:hlinkClick r:id="rId4"/>
              </a:rPr>
              <a:t>https://www.nji.nl/kennis/radicalisering/com-groepen</a:t>
            </a:r>
            <a:br>
              <a:rPr lang="nl"/>
            </a:br>
            <a:r>
              <a:rPr lang="nl" u="sng">
                <a:solidFill>
                  <a:schemeClr val="hlink"/>
                </a:solidFill>
                <a:hlinkClick r:id="rId5"/>
              </a:rPr>
              <a:t>https://www.nji.nl/kennis/radicalisering/heftige-online-beelden-wat-kun-je-als-ouder-doen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nl">
                <a:solidFill>
                  <a:schemeClr val="dk1"/>
                </a:solidFill>
              </a:rPr>
              <a:t>Dus onbekenden gebruiken shock als haakje: je aandacht trekken → je doorsturen → je in een DM of groep krijgen → en dan pas komt de echte winst: data, geld, druk of chantage.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nl">
                <a:solidFill>
                  <a:schemeClr val="dk1"/>
                </a:solidFill>
              </a:rPr>
              <a:t>Voor al deze aandachtstrekkers, moeten wij de leerlingen leren vertragen.</a:t>
            </a:r>
            <a:br>
              <a:rPr lang="nl">
                <a:solidFill>
                  <a:schemeClr val="dk1"/>
                </a:solidFill>
              </a:rPr>
            </a:br>
            <a:r>
              <a:rPr lang="nl">
                <a:solidFill>
                  <a:schemeClr val="dk1"/>
                </a:solidFill>
              </a:rPr>
              <a:t>Daarom is de vaardigheid hier: </a:t>
            </a:r>
            <a:r>
              <a:rPr lang="nl" b="1">
                <a:solidFill>
                  <a:schemeClr val="dk1"/>
                </a:solidFill>
              </a:rPr>
              <a:t>stop → check → kies</a:t>
            </a:r>
            <a:r>
              <a:rPr lang="nl">
                <a:solidFill>
                  <a:schemeClr val="dk1"/>
                </a:solidFill>
              </a:rPr>
              <a:t>.</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b6c7302110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b6c7302110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1"/>
                </a:solidFill>
              </a:rPr>
              <a:t>Hoe zijn jullie erachter gekomen?</a:t>
            </a:r>
            <a:br>
              <a:rPr lang="nl"/>
            </a:br>
            <a:r>
              <a:rPr lang="nl"/>
              <a:t>Wat deed het met de leerling die hier slachtoffer van was?</a:t>
            </a:r>
            <a:endParaRPr/>
          </a:p>
          <a:p>
            <a:pPr marL="0" lvl="0" indent="0" algn="l" rtl="0">
              <a:spcBef>
                <a:spcPts val="0"/>
              </a:spcBef>
              <a:spcAft>
                <a:spcPts val="0"/>
              </a:spcAft>
              <a:buNone/>
            </a:pPr>
            <a:r>
              <a:rPr lang="nl"/>
              <a:t>Hoe gingen jullie daar als team mee om?</a:t>
            </a:r>
            <a:endParaRPr/>
          </a:p>
          <a:p>
            <a:pPr marL="0" lvl="0" indent="0" algn="l" rtl="0">
              <a:spcBef>
                <a:spcPts val="0"/>
              </a:spcBef>
              <a:spcAft>
                <a:spcPts val="0"/>
              </a:spcAft>
              <a:buNone/>
            </a:pPr>
            <a:endParaRPr/>
          </a:p>
          <a:p>
            <a:pPr marL="0" lvl="0" indent="0" algn="l" rtl="0">
              <a:spcBef>
                <a:spcPts val="0"/>
              </a:spcBef>
              <a:spcAft>
                <a:spcPts val="0"/>
              </a:spcAft>
              <a:buNone/>
            </a:pPr>
            <a:r>
              <a:rPr lang="nl"/>
              <a:t>Wat voor nazorg heeft er plaatsgevonden?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b6c730211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b6c730211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1"/>
                </a:solidFill>
              </a:rPr>
              <a:t>Dit is waarom ‘welk platform’ niet de kern is, het patroon is de kern.</a:t>
            </a:r>
            <a:endParaRPr>
              <a:solidFill>
                <a:schemeClr val="dk1"/>
              </a:solidFill>
            </a:endParaRPr>
          </a:p>
          <a:p>
            <a:pPr marL="0" lvl="0" indent="0" algn="l" rtl="0">
              <a:spcBef>
                <a:spcPts val="0"/>
              </a:spcBef>
              <a:spcAft>
                <a:spcPts val="0"/>
              </a:spcAft>
              <a:buNone/>
            </a:pPr>
            <a:r>
              <a:rPr lang="nl">
                <a:solidFill>
                  <a:schemeClr val="dk1"/>
                </a:solidFill>
              </a:rPr>
              <a:t>o.a. voor fraude, geweld of het wegbrengen van drugs.</a:t>
            </a:r>
            <a:br>
              <a:rPr lang="nl">
                <a:solidFill>
                  <a:schemeClr val="dk1"/>
                </a:solidFill>
              </a:rPr>
            </a:br>
            <a:r>
              <a:rPr lang="nl">
                <a:solidFill>
                  <a:schemeClr val="dk1"/>
                </a:solidFill>
              </a:rPr>
              <a:t>Het gaat om </a:t>
            </a:r>
            <a:r>
              <a:rPr lang="nl" b="1">
                <a:solidFill>
                  <a:schemeClr val="dk1"/>
                </a:solidFill>
              </a:rPr>
              <a:t>het patroon</a:t>
            </a:r>
            <a:r>
              <a:rPr lang="nl">
                <a:solidFill>
                  <a:schemeClr val="dk1"/>
                </a:solidFill>
              </a:rPr>
              <a:t>: lokken → normaliseren → opschalen → vastzetten.</a:t>
            </a:r>
            <a:br>
              <a:rPr lang="nl" b="1">
                <a:solidFill>
                  <a:schemeClr val="dk1"/>
                </a:solidFill>
              </a:rPr>
            </a:br>
            <a:r>
              <a:rPr lang="nl" b="1">
                <a:solidFill>
                  <a:schemeClr val="dk1"/>
                </a:solidFill>
              </a:rPr>
              <a:t>wie zijn je digitale talenten</a:t>
            </a:r>
            <a:r>
              <a:rPr lang="nl">
                <a:solidFill>
                  <a:schemeClr val="dk1"/>
                </a:solidFill>
              </a:rPr>
              <a:t> én hebben zij een veilige uitlaatklep/ethiek?</a:t>
            </a:r>
            <a:endParaRPr>
              <a:solidFill>
                <a:schemeClr val="dk1"/>
              </a:solidFill>
            </a:endParaRPr>
          </a:p>
          <a:p>
            <a:pPr marL="0" lvl="0" indent="0" algn="l" rtl="0">
              <a:spcBef>
                <a:spcPts val="0"/>
              </a:spcBef>
              <a:spcAft>
                <a:spcPts val="0"/>
              </a:spcAft>
              <a:buNone/>
            </a:pPr>
            <a:r>
              <a:rPr lang="nl">
                <a:solidFill>
                  <a:schemeClr val="dk1"/>
                </a:solidFill>
              </a:rPr>
              <a:t>Criminelen winnen niet met één bericht, maar met een </a:t>
            </a:r>
            <a:r>
              <a:rPr lang="nl" b="1">
                <a:solidFill>
                  <a:schemeClr val="dk1"/>
                </a:solidFill>
              </a:rPr>
              <a:t>keten</a:t>
            </a:r>
            <a:r>
              <a:rPr lang="nl">
                <a:solidFill>
                  <a:schemeClr val="dk1"/>
                </a:solidFill>
              </a:rPr>
              <a:t> dus jouw vaardigheid is: </a:t>
            </a:r>
            <a:r>
              <a:rPr lang="nl" b="1">
                <a:solidFill>
                  <a:schemeClr val="dk1"/>
                </a:solidFill>
              </a:rPr>
              <a:t>weiger de eerste stap, breek de keten, bescherm jezelf met hulp en bewijs</a:t>
            </a:r>
            <a:r>
              <a:rPr lang="nl">
                <a:solidFill>
                  <a:schemeClr val="dk1"/>
                </a:solidFill>
              </a:rPr>
              <a:t>.</a:t>
            </a:r>
            <a:br>
              <a:rPr lang="nl">
                <a:solidFill>
                  <a:schemeClr val="dk1"/>
                </a:solidFill>
              </a:rPr>
            </a:br>
            <a:r>
              <a:rPr lang="nl" b="1">
                <a:solidFill>
                  <a:schemeClr val="dk1"/>
                </a:solidFill>
              </a:rPr>
              <a:t>druk en dreiging</a:t>
            </a:r>
            <a:r>
              <a:rPr lang="nl">
                <a:solidFill>
                  <a:schemeClr val="dk1"/>
                </a:solidFill>
              </a:rPr>
              <a:t> komt zeker voor bij ronselen voor “criminele klusjes” (drugs uithalen/brengen, op wacht staan, geldezel, en in sommige gevallen ook zwaardere klussen). Partijen die hiermee werken (o.a. RIEC) beschrijven expliciet dat jongeren onder druk worden gezet, het gevoel kunnen krijgen dat er “geen weg terug is”, en dat betrokkenheid kan leiden tot </a:t>
            </a:r>
            <a:r>
              <a:rPr lang="nl" b="1">
                <a:solidFill>
                  <a:schemeClr val="dk1"/>
                </a:solidFill>
              </a:rPr>
              <a:t>bedreiging of mishandeling</a:t>
            </a:r>
            <a:r>
              <a:rPr lang="nl">
                <a:solidFill>
                  <a:schemeClr val="dk1"/>
                </a:solidFill>
              </a:rPr>
              <a:t>. </a:t>
            </a:r>
            <a:r>
              <a:rPr lang="nl" u="sng">
                <a:solidFill>
                  <a:schemeClr val="hlink"/>
                </a:solidFill>
                <a:hlinkClick r:id="rId3"/>
              </a:rPr>
              <a:t>https://riecnoord.nl/foto-jonge-aanwas-2</a:t>
            </a:r>
            <a:endParaRPr>
              <a:solidFill>
                <a:schemeClr val="dk1"/>
              </a:solidFill>
            </a:endParaRPr>
          </a:p>
          <a:p>
            <a:pPr marL="0" lvl="0" indent="0" algn="l" rtl="0">
              <a:spcBef>
                <a:spcPts val="0"/>
              </a:spcBef>
              <a:spcAft>
                <a:spcPts val="0"/>
              </a:spcAft>
              <a:buNone/>
            </a:pPr>
            <a:r>
              <a:rPr lang="nl">
                <a:solidFill>
                  <a:schemeClr val="dk1"/>
                </a:solidFill>
              </a:rPr>
              <a:t>Bij </a:t>
            </a:r>
            <a:r>
              <a:rPr lang="nl" b="1">
                <a:solidFill>
                  <a:schemeClr val="dk1"/>
                </a:solidFill>
              </a:rPr>
              <a:t>“snel geld / klusjes / ronselen”</a:t>
            </a:r>
            <a:r>
              <a:rPr lang="nl">
                <a:solidFill>
                  <a:schemeClr val="dk1"/>
                </a:solidFill>
              </a:rPr>
              <a:t> is vergelding meestal </a:t>
            </a:r>
            <a:r>
              <a:rPr lang="nl" b="1">
                <a:solidFill>
                  <a:schemeClr val="dk1"/>
                </a:solidFill>
              </a:rPr>
              <a:t>sociale druk</a:t>
            </a:r>
            <a:r>
              <a:rPr lang="nl">
                <a:solidFill>
                  <a:schemeClr val="dk1"/>
                </a:solidFill>
              </a:rPr>
              <a:t> of </a:t>
            </a:r>
            <a:r>
              <a:rPr lang="nl" b="1">
                <a:solidFill>
                  <a:schemeClr val="dk1"/>
                </a:solidFill>
              </a:rPr>
              <a:t>verleiding</a:t>
            </a:r>
            <a:r>
              <a:rPr lang="nl">
                <a:solidFill>
                  <a:schemeClr val="dk1"/>
                </a:solidFill>
              </a:rPr>
              <a:t> (nog een appje, nog een aanbod, “je mist kansen”). </a:t>
            </a:r>
            <a:r>
              <a:rPr lang="nl" u="sng">
                <a:solidFill>
                  <a:schemeClr val="hlink"/>
                </a:solidFill>
                <a:hlinkClick r:id="rId4"/>
              </a:rPr>
              <a:t>https://veiliginternetten.nl/jongeren-steeds-vaker-online-geronseld-voor-criminele-activiteiten</a:t>
            </a:r>
            <a:endParaRPr>
              <a:solidFill>
                <a:schemeClr val="dk1"/>
              </a:solidFill>
            </a:endParaRPr>
          </a:p>
          <a:p>
            <a:pPr marL="0" lvl="0" indent="0" algn="l" rtl="0">
              <a:spcBef>
                <a:spcPts val="0"/>
              </a:spcBef>
              <a:spcAft>
                <a:spcPts val="0"/>
              </a:spcAft>
              <a:buNone/>
            </a:pPr>
            <a:r>
              <a:rPr lang="nl">
                <a:solidFill>
                  <a:schemeClr val="dk1"/>
                </a:solidFill>
              </a:rPr>
              <a:t>Bij </a:t>
            </a:r>
            <a:r>
              <a:rPr lang="nl" b="1">
                <a:solidFill>
                  <a:schemeClr val="dk1"/>
                </a:solidFill>
              </a:rPr>
              <a:t>afpersing/chantage</a:t>
            </a:r>
            <a:r>
              <a:rPr lang="nl">
                <a:solidFill>
                  <a:schemeClr val="dk1"/>
                </a:solidFill>
              </a:rPr>
              <a:t> is “vergelding” vaker een </a:t>
            </a:r>
            <a:r>
              <a:rPr lang="nl" b="1">
                <a:solidFill>
                  <a:schemeClr val="dk1"/>
                </a:solidFill>
              </a:rPr>
              <a:t>dreiging</a:t>
            </a:r>
            <a:r>
              <a:rPr lang="nl">
                <a:solidFill>
                  <a:schemeClr val="dk1"/>
                </a:solidFill>
              </a:rPr>
              <a:t> om te publiceren of je verder onder druk te zetten. </a:t>
            </a:r>
            <a:r>
              <a:rPr lang="nl" u="sng">
                <a:solidFill>
                  <a:schemeClr val="hlink"/>
                </a:solidFill>
                <a:hlinkClick r:id="rId5"/>
              </a:rPr>
              <a:t>https://eenvandaag.avrotros.nl/artikelen/moet-je-tieners-die-criminele-klussen-doen-straffen-of-als-slachtoffer-van-uitbuiting-zien-ik-durfde-geen-nee-te-zeggen-162185</a:t>
            </a:r>
            <a:endParaRPr>
              <a:solidFill>
                <a:schemeClr val="dk1"/>
              </a:solidFill>
            </a:endParaRPr>
          </a:p>
          <a:p>
            <a:pPr marL="0" lvl="0" indent="0" algn="l" rtl="0">
              <a:spcBef>
                <a:spcPts val="0"/>
              </a:spcBef>
              <a:spcAft>
                <a:spcPts val="0"/>
              </a:spcAft>
              <a:buNone/>
            </a:pPr>
            <a:r>
              <a:rPr lang="nl">
                <a:solidFill>
                  <a:schemeClr val="dk1"/>
                </a:solidFill>
              </a:rPr>
              <a:t>"Ik was bang dat hij bij mijn moeder of oma langs zou gaan en bij hun huis een explosief zou plaatsen, als ik dat zou doen. Want die jongen was in het verleden wel vaker gewelddadig geweest."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nl">
                <a:solidFill>
                  <a:schemeClr val="dk1"/>
                </a:solidFill>
              </a:rPr>
              <a:t>Je kan terecht bij de politie of Meld Misdaad Anoniem. Ook kun je terecht bij Veilig Thuis, HALT. en de Kindertelefoon. Elk kind verdient een toekomst, geen strafblad.</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nl" b="1">
                <a:solidFill>
                  <a:schemeClr val="dk1"/>
                </a:solidFill>
              </a:rPr>
              <a:t>weiger → breek → bescherm</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b6c7302110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b6c7302110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Waren jullie er optijd bij?</a:t>
            </a:r>
            <a:br>
              <a:rPr lang="nl"/>
            </a:br>
            <a:r>
              <a:rPr lang="nl"/>
              <a:t>Wat betekent optijd? De leerling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b735be2482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b735be248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b6c7302110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b6c730211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b="1">
                <a:solidFill>
                  <a:schemeClr val="dk1"/>
                </a:solidFill>
              </a:rPr>
              <a:t>Waar kun jij op letten Criminelen?</a:t>
            </a:r>
            <a:endParaRPr b="1">
              <a:solidFill>
                <a:schemeClr val="dk1"/>
              </a:solidFill>
            </a:endParaRPr>
          </a:p>
          <a:p>
            <a:pPr marL="457200" lvl="0" indent="-298450" algn="l" rtl="0">
              <a:spcBef>
                <a:spcPts val="0"/>
              </a:spcBef>
              <a:spcAft>
                <a:spcPts val="0"/>
              </a:spcAft>
              <a:buClr>
                <a:schemeClr val="dk1"/>
              </a:buClr>
              <a:buSzPts val="1100"/>
              <a:buChar char="-"/>
            </a:pPr>
            <a:r>
              <a:rPr lang="nl">
                <a:solidFill>
                  <a:schemeClr val="dk1"/>
                </a:solidFill>
              </a:rPr>
              <a:t>Onverklaarbaar bezit van (contant) geld, dure telefoons, kleding of sieraden.</a:t>
            </a:r>
            <a:endParaRPr>
              <a:solidFill>
                <a:schemeClr val="dk1"/>
              </a:solidFill>
            </a:endParaRPr>
          </a:p>
          <a:p>
            <a:pPr marL="457200" lvl="0" indent="-298450" algn="l" rtl="0">
              <a:spcBef>
                <a:spcPts val="0"/>
              </a:spcBef>
              <a:spcAft>
                <a:spcPts val="0"/>
              </a:spcAft>
              <a:buClr>
                <a:schemeClr val="dk1"/>
              </a:buClr>
              <a:buSzPts val="1100"/>
              <a:buChar char="-"/>
            </a:pPr>
            <a:r>
              <a:rPr lang="nl">
                <a:solidFill>
                  <a:schemeClr val="dk1"/>
                </a:solidFill>
              </a:rPr>
              <a:t>Plotseling agressiever of afstandelijker gedrag, hulp vermijden.</a:t>
            </a:r>
            <a:endParaRPr>
              <a:solidFill>
                <a:schemeClr val="dk1"/>
              </a:solidFill>
            </a:endParaRPr>
          </a:p>
          <a:p>
            <a:pPr marL="457200" lvl="0" indent="-298450" algn="l" rtl="0">
              <a:spcBef>
                <a:spcPts val="0"/>
              </a:spcBef>
              <a:spcAft>
                <a:spcPts val="0"/>
              </a:spcAft>
              <a:buClr>
                <a:schemeClr val="dk1"/>
              </a:buClr>
              <a:buSzPts val="1100"/>
              <a:buChar char="-"/>
            </a:pPr>
            <a:r>
              <a:rPr lang="nl">
                <a:solidFill>
                  <a:schemeClr val="dk1"/>
                </a:solidFill>
              </a:rPr>
              <a:t>Kleine plastic zakjes, chemische middelen of een weegschaal in bezit.</a:t>
            </a:r>
            <a:endParaRPr>
              <a:solidFill>
                <a:schemeClr val="dk1"/>
              </a:solidFill>
            </a:endParaRPr>
          </a:p>
          <a:p>
            <a:pPr marL="457200" lvl="0" indent="-298450" algn="l" rtl="0">
              <a:spcBef>
                <a:spcPts val="0"/>
              </a:spcBef>
              <a:spcAft>
                <a:spcPts val="0"/>
              </a:spcAft>
              <a:buClr>
                <a:schemeClr val="dk1"/>
              </a:buClr>
              <a:buSzPts val="1100"/>
              <a:buChar char="-"/>
            </a:pPr>
            <a:r>
              <a:rPr lang="nl">
                <a:solidFill>
                  <a:schemeClr val="dk1"/>
                </a:solidFill>
              </a:rPr>
              <a:t>Meerdere telefoons met veel berichtjes, ook ‘s nachts.</a:t>
            </a:r>
            <a:endParaRPr>
              <a:solidFill>
                <a:schemeClr val="dk1"/>
              </a:solidFill>
            </a:endParaRPr>
          </a:p>
          <a:p>
            <a:pPr marL="457200" lvl="0" indent="-298450" algn="l" rtl="0">
              <a:spcBef>
                <a:spcPts val="0"/>
              </a:spcBef>
              <a:spcAft>
                <a:spcPts val="0"/>
              </a:spcAft>
              <a:buClr>
                <a:schemeClr val="dk1"/>
              </a:buClr>
              <a:buSzPts val="1100"/>
              <a:buChar char="-"/>
            </a:pPr>
            <a:r>
              <a:rPr lang="nl">
                <a:solidFill>
                  <a:schemeClr val="dk1"/>
                </a:solidFill>
              </a:rPr>
              <a:t>Schooluitval of plotselinge daling in schoolprestaties.</a:t>
            </a:r>
            <a:endParaRPr>
              <a:solidFill>
                <a:schemeClr val="dk1"/>
              </a:solidFill>
            </a:endParaRPr>
          </a:p>
          <a:p>
            <a:pPr marL="457200" lvl="0" indent="-298450" algn="l" rtl="0">
              <a:spcBef>
                <a:spcPts val="0"/>
              </a:spcBef>
              <a:spcAft>
                <a:spcPts val="0"/>
              </a:spcAft>
              <a:buClr>
                <a:schemeClr val="dk1"/>
              </a:buClr>
              <a:buSzPts val="1100"/>
              <a:buChar char="-"/>
            </a:pPr>
            <a:r>
              <a:rPr lang="nl">
                <a:solidFill>
                  <a:schemeClr val="dk1"/>
                </a:solidFill>
              </a:rPr>
              <a:t>Vaak laat thuis komen of zonder uitleg van huis gaan, soms op vreemde tijdstippen.</a:t>
            </a:r>
            <a:endParaRPr>
              <a:solidFill>
                <a:schemeClr val="dk1"/>
              </a:solidFill>
            </a:endParaRPr>
          </a:p>
          <a:p>
            <a:pPr marL="457200" lvl="0" indent="-298450" algn="l" rtl="0">
              <a:spcBef>
                <a:spcPts val="0"/>
              </a:spcBef>
              <a:spcAft>
                <a:spcPts val="0"/>
              </a:spcAft>
              <a:buClr>
                <a:schemeClr val="dk1"/>
              </a:buClr>
              <a:buSzPts val="1100"/>
              <a:buChar char="-"/>
            </a:pPr>
            <a:r>
              <a:rPr lang="nl">
                <a:solidFill>
                  <a:schemeClr val="dk1"/>
                </a:solidFill>
              </a:rPr>
              <a:t>Verslaving aan gokken, alcohol of drugs.</a:t>
            </a:r>
            <a:endParaRPr>
              <a:solidFill>
                <a:schemeClr val="dk1"/>
              </a:solidFill>
            </a:endParaRPr>
          </a:p>
          <a:p>
            <a:pPr marL="457200" lvl="0" indent="-298450" algn="l" rtl="0">
              <a:spcBef>
                <a:spcPts val="0"/>
              </a:spcBef>
              <a:spcAft>
                <a:spcPts val="0"/>
              </a:spcAft>
              <a:buClr>
                <a:schemeClr val="dk1"/>
              </a:buClr>
              <a:buSzPts val="1100"/>
              <a:buChar char="-"/>
            </a:pPr>
            <a:r>
              <a:rPr lang="nl">
                <a:solidFill>
                  <a:schemeClr val="dk1"/>
                </a:solidFill>
              </a:rPr>
              <a:t>Familie op afstand houden, nieuwe vrienden waar weinig over bekend is.</a:t>
            </a:r>
            <a:endParaRPr>
              <a:solidFill>
                <a:schemeClr val="dk1"/>
              </a:solidFill>
            </a:endParaRPr>
          </a:p>
          <a:p>
            <a:pPr marL="0" lvl="0" indent="0" algn="l" rtl="0">
              <a:spcBef>
                <a:spcPts val="0"/>
              </a:spcBef>
              <a:spcAft>
                <a:spcPts val="0"/>
              </a:spcAft>
              <a:buNone/>
            </a:pPr>
            <a:br>
              <a:rPr lang="nl"/>
            </a:br>
            <a:r>
              <a:rPr lang="nl"/>
              <a:t>Globaal trekken.</a:t>
            </a:r>
            <a:br>
              <a:rPr lang="nl"/>
            </a:br>
            <a:br>
              <a:rPr lang="nl"/>
            </a:br>
            <a:r>
              <a:rPr lang="nl"/>
              <a:t>Scholen zijn vaak niet pro-actief maar reactief.</a:t>
            </a:r>
            <a:br>
              <a:rPr lang="nl"/>
            </a:br>
            <a:r>
              <a:rPr lang="nl"/>
              <a:t>En dat zorgt ervoor dat je altijd achter de feiten aanloopt.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b6c7302110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3b6c730211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b="1">
                <a:solidFill>
                  <a:schemeClr val="dk1"/>
                </a:solidFill>
              </a:rPr>
              <a:t>krijg zicht op wat er speelt</a:t>
            </a:r>
            <a:r>
              <a:rPr lang="nl">
                <a:solidFill>
                  <a:schemeClr val="dk1"/>
                </a:solidFill>
              </a:rPr>
              <a:t> via anonieme vragenlijst + terugkoppellus:</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nl">
                <a:solidFill>
                  <a:schemeClr val="dk1"/>
                </a:solidFill>
              </a:rPr>
              <a:t>“Dit hoorden we” (zonder sensatie)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nl">
                <a:solidFill>
                  <a:schemeClr val="dk1"/>
                </a:solidFill>
              </a:rPr>
              <a:t>“Dit gaan wij doen”</a:t>
            </a:r>
            <a:br>
              <a:rPr lang="nl">
                <a:solidFill>
                  <a:schemeClr val="dk1"/>
                </a:solidFill>
              </a:rPr>
            </a:br>
            <a:r>
              <a:rPr lang="nl">
                <a:solidFill>
                  <a:schemeClr val="dk1"/>
                </a:solidFill>
              </a:rPr>
              <a:t>-Veilige meldplek en meldroutes</a:t>
            </a:r>
            <a:br>
              <a:rPr lang="nl">
                <a:solidFill>
                  <a:schemeClr val="dk1"/>
                </a:solidFill>
              </a:rPr>
            </a:br>
            <a:r>
              <a:rPr lang="nl">
                <a:solidFill>
                  <a:schemeClr val="dk1"/>
                </a:solidFill>
              </a:rPr>
              <a:t>-Lessen geven</a:t>
            </a:r>
            <a:br>
              <a:rPr lang="nl">
                <a:solidFill>
                  <a:schemeClr val="dk1"/>
                </a:solidFill>
              </a:rPr>
            </a:br>
            <a:r>
              <a:rPr lang="nl">
                <a:solidFill>
                  <a:schemeClr val="dk1"/>
                </a:solidFill>
              </a:rPr>
              <a:t>-Gesteund bij route naar Instanties: Politie en Offlimits</a:t>
            </a:r>
            <a:br>
              <a:rPr lang="nl">
                <a:solidFill>
                  <a:schemeClr val="dk1"/>
                </a:solidFill>
              </a:rPr>
            </a:b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8ee2f110a3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8ee2f110a3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Wil je het zichtbaar maken meteen toepassen bij jullie op school: neem deze gemakkelijke eerste stap meteen mee: Poster. (https://www.digiready.nl/posters)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6e137304fd_0_1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26e137304fd_0_13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
              <a:t>Als je denkt: ‘We willen Digitale geletterdheid structureel oppakken’, dan is dit precies waar DigiReady voor is: een totaalpakket digitale geletterdheid voor het VO, met lessen, materialen en ondersteuning zodat dit niet bij één deelonderwerp en kartrekker blijft. </a:t>
            </a:r>
            <a:br>
              <a:rPr lang="nl"/>
            </a:br>
            <a:r>
              <a:rPr lang="nl"/>
              <a:t>Loop vooral langs dan laten we zien hoe je dit in jullie jaarplanning krijgt.</a:t>
            </a:r>
            <a:br>
              <a:rPr lang="nl"/>
            </a:br>
            <a:r>
              <a:rPr lang="nl"/>
              <a:t>Wij zijn DigiReady, wij bieden een totaalpakket voor Digitale geletterdheid voor het VO.</a:t>
            </a:r>
            <a:endParaRPr/>
          </a:p>
        </p:txBody>
      </p:sp>
      <p:sp>
        <p:nvSpPr>
          <p:cNvPr id="408" name="Google Shape;408;g26e137304fd_0_13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c3e6e690a3_4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c3e6e690a3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b6c7302110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b6c730211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dk1"/>
                </a:solidFill>
              </a:rPr>
              <a:t>Iedereen herkent dit soort appjes inmiddels wel.</a:t>
            </a:r>
            <a:endParaRPr>
              <a:solidFill>
                <a:schemeClr val="dk1"/>
              </a:solidFill>
            </a:endParaRPr>
          </a:p>
          <a:p>
            <a:pPr marL="0" lvl="0" indent="0" algn="l" rtl="0">
              <a:spcBef>
                <a:spcPts val="0"/>
              </a:spcBef>
              <a:spcAft>
                <a:spcPts val="0"/>
              </a:spcAft>
              <a:buClr>
                <a:schemeClr val="dk1"/>
              </a:buClr>
              <a:buSzPts val="1100"/>
              <a:buFont typeface="Arial"/>
              <a:buNone/>
            </a:pPr>
            <a:r>
              <a:rPr lang="nl">
                <a:solidFill>
                  <a:schemeClr val="dk1"/>
                </a:solidFill>
              </a:rPr>
              <a:t>Ze horen bij grote patronen: </a:t>
            </a:r>
            <a:r>
              <a:rPr lang="nl" b="1">
                <a:solidFill>
                  <a:schemeClr val="dk1"/>
                </a:solidFill>
              </a:rPr>
              <a:t>misleiding (phishing), druk &amp; chantage, en ‘snel-geld’ ronseling </a:t>
            </a:r>
            <a:r>
              <a:rPr lang="nl">
                <a:solidFill>
                  <a:schemeClr val="dk1"/>
                </a:solidFill>
              </a:rPr>
              <a:t>hoort inmiddels bij de dagelijkse kost voor onze kinderen.</a:t>
            </a:r>
            <a:endParaRPr>
              <a:solidFill>
                <a:schemeClr val="dk1"/>
              </a:solidFill>
            </a:endParaRPr>
          </a:p>
          <a:p>
            <a:pPr marL="0" lvl="0" indent="0" algn="l" rtl="0">
              <a:spcBef>
                <a:spcPts val="0"/>
              </a:spcBef>
              <a:spcAft>
                <a:spcPts val="0"/>
              </a:spcAft>
              <a:buClr>
                <a:schemeClr val="dk1"/>
              </a:buClr>
              <a:buSzPts val="1100"/>
              <a:buFont typeface="Arial"/>
              <a:buNone/>
            </a:pPr>
            <a:r>
              <a:rPr lang="nl">
                <a:solidFill>
                  <a:schemeClr val="dk1"/>
                </a:solidFill>
              </a:rPr>
              <a:t>Het nieuws laat ons soms de extreme gevallen zien, zoals hoe de NOS recent waarschuwde voor sadistische chatgroepen, maar hulporganisaties noemen wat er gemeld wordt vaak </a:t>
            </a:r>
            <a:r>
              <a:rPr lang="nl" b="1">
                <a:solidFill>
                  <a:schemeClr val="dk1"/>
                </a:solidFill>
              </a:rPr>
              <a:t>“het topje van de ijsberg.” </a:t>
            </a:r>
            <a:br>
              <a:rPr lang="nl" b="1">
                <a:solidFill>
                  <a:schemeClr val="dk1"/>
                </a:solidFill>
              </a:rPr>
            </a:br>
            <a:r>
              <a:rPr lang="nl" b="1">
                <a:solidFill>
                  <a:schemeClr val="dk1"/>
                </a:solidFill>
              </a:rPr>
              <a:t>Jaar op jaar stijgt het aantal meldingen en achter elke melding zit een slachtoffer.</a:t>
            </a:r>
            <a:br>
              <a:rPr lang="nl" b="1">
                <a:solidFill>
                  <a:schemeClr val="dk1"/>
                </a:solidFill>
              </a:rPr>
            </a:br>
            <a:r>
              <a:rPr lang="nl">
                <a:solidFill>
                  <a:schemeClr val="dk1"/>
                </a:solidFill>
              </a:rPr>
              <a:t>Wat leerlingen meemaken is vaak veel breder dan wat wij volwassenen toevallig voorbij zien komen.</a:t>
            </a:r>
            <a:br>
              <a:rPr lang="nl">
                <a:solidFill>
                  <a:schemeClr val="dk1"/>
                </a:solidFill>
              </a:rPr>
            </a:br>
            <a:r>
              <a:rPr lang="nl">
                <a:solidFill>
                  <a:schemeClr val="dk1"/>
                </a:solidFill>
              </a:rPr>
              <a:t>Dus ons startpunt vandaag, is hoe gaan we van paniek, naar een plan.</a:t>
            </a:r>
            <a:br>
              <a:rPr lang="nl">
                <a:solidFill>
                  <a:schemeClr val="dk1"/>
                </a:solidFill>
              </a:rPr>
            </a:br>
            <a:r>
              <a:rPr lang="nl">
                <a:solidFill>
                  <a:schemeClr val="dk1"/>
                </a:solidFill>
              </a:rPr>
              <a:t>Waarschuwingen hebben de leerlingen vaak al gehad. Maar hoe willen we dat ze handelen?</a:t>
            </a:r>
            <a:br>
              <a:rPr lang="nl">
                <a:solidFill>
                  <a:schemeClr val="dk1"/>
                </a:solidFill>
              </a:rPr>
            </a:br>
            <a:endParaRPr>
              <a:solidFill>
                <a:schemeClr val="dk1"/>
              </a:solidFill>
            </a:endParaRPr>
          </a:p>
          <a:p>
            <a:pPr marL="0" lvl="0" indent="0" algn="l" rtl="0">
              <a:spcBef>
                <a:spcPts val="0"/>
              </a:spcBef>
              <a:spcAft>
                <a:spcPts val="0"/>
              </a:spcAft>
              <a:buClr>
                <a:schemeClr val="dk1"/>
              </a:buClr>
              <a:buSzPts val="1100"/>
              <a:buFont typeface="Arial"/>
              <a:buNone/>
            </a:pPr>
            <a:r>
              <a:rPr lang="nl" u="sng">
                <a:solidFill>
                  <a:schemeClr val="hlink"/>
                </a:solidFill>
                <a:hlinkClick r:id="rId3"/>
              </a:rPr>
              <a:t>https://nos.nl/nieuwsuur/artikel/2597696-zeker-vijf-nederlandse-meisjes-aangespoord-tot-zelfdoding-via-chatgroep</a:t>
            </a:r>
            <a:endParaRPr>
              <a:solidFill>
                <a:schemeClr val="dk1"/>
              </a:solidFill>
            </a:endParaRPr>
          </a:p>
          <a:p>
            <a:pPr marL="0" lvl="0" indent="0" algn="l" rtl="0">
              <a:spcBef>
                <a:spcPts val="0"/>
              </a:spcBef>
              <a:spcAft>
                <a:spcPts val="0"/>
              </a:spcAft>
              <a:buNone/>
            </a:pPr>
            <a:r>
              <a:rPr lang="nl" u="sng">
                <a:solidFill>
                  <a:schemeClr val="hlink"/>
                </a:solidFill>
                <a:hlinkClick r:id="rId4"/>
              </a:rPr>
              <a:t>https://offlimits.nl/nieuws/helpwanted-ziet-verdubbeling-sextortion</a:t>
            </a:r>
            <a:br>
              <a:rPr lang="nl">
                <a:solidFill>
                  <a:schemeClr val="dk1"/>
                </a:solidFill>
              </a:rPr>
            </a:br>
            <a:r>
              <a:rPr lang="nl">
                <a:solidFill>
                  <a:schemeClr val="dk1"/>
                </a:solidFill>
              </a:rPr>
              <a:t>Offlimits – Helpwanted jaaroverzicht: 7.727 (2022) → 10.454 (2023) → 12.206 (2024) adviesvragen.</a:t>
            </a:r>
            <a:br>
              <a:rPr lang="nl">
                <a:solidFill>
                  <a:schemeClr val="dk1"/>
                </a:solidFill>
              </a:rPr>
            </a:br>
            <a:r>
              <a:rPr lang="nl" u="sng">
                <a:solidFill>
                  <a:schemeClr val="hlink"/>
                </a:solidFill>
                <a:hlinkClick r:id="rId5"/>
              </a:rPr>
              <a:t>https://www.politie.nl/nieuws/2025/november/20/03-praat-erover---start-campagne-tegen-online-benaderen-van-jongeren-voor-criminele-klusjes.html</a:t>
            </a:r>
            <a:endParaRPr>
              <a:solidFill>
                <a:schemeClr val="dk1"/>
              </a:solidFill>
            </a:endParaRPr>
          </a:p>
          <a:p>
            <a:pPr marL="0" lvl="0" indent="0" algn="l" rtl="0">
              <a:spcBef>
                <a:spcPts val="0"/>
              </a:spcBef>
              <a:spcAft>
                <a:spcPts val="0"/>
              </a:spcAft>
              <a:buNone/>
            </a:pPr>
            <a:r>
              <a:rPr lang="nl" u="sng">
                <a:solidFill>
                  <a:schemeClr val="hlink"/>
                </a:solidFill>
                <a:hlinkClick r:id="rId6"/>
              </a:rPr>
              <a:t>https://nos.nl/artikel/2512350-financiele-keuzes-jongeren-volop-beinvloed-door-influencers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c3e6e690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3c3e6e690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6e137304fd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Vragen?</a:t>
            </a:r>
            <a:br>
              <a:rPr lang="nl"/>
            </a:br>
            <a:br>
              <a:rPr lang="nl"/>
            </a:br>
            <a:r>
              <a:rPr lang="nl"/>
              <a:t>Hangt jullie poster, tag ons op linkedin!</a:t>
            </a:r>
            <a:br>
              <a:rPr lang="nl"/>
            </a:br>
            <a:endParaRPr/>
          </a:p>
        </p:txBody>
      </p:sp>
      <p:sp>
        <p:nvSpPr>
          <p:cNvPr id="437" name="Google Shape;437;g26e137304fd_0_8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b6c730211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b6c730211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Wij : Iedereen = Het team op school.</a:t>
            </a:r>
            <a:br>
              <a:rPr lang="nl"/>
            </a:br>
            <a:br>
              <a:rPr lang="nl"/>
            </a:br>
            <a:r>
              <a:rPr lang="nl"/>
              <a:t>Wat goed dat jullie hier zitten, we hopen jullie vandaag wat verdieping aan te kunnen bieden.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8ee2f110a3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8ee2f110a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Roze: Kan je in twee zinnen vertellen wat jullie plan van aanpak is?</a:t>
            </a:r>
            <a:br>
              <a:rPr lang="nl"/>
            </a:br>
            <a:br>
              <a:rPr lang="nl"/>
            </a:br>
            <a:r>
              <a:rPr lang="nl"/>
              <a:t>We hopen hier ook te faciliteren in het uitwisselen van verhalen/ervaringen en handelswijzen.</a:t>
            </a:r>
            <a:br>
              <a:rPr lang="nl"/>
            </a:br>
            <a:r>
              <a:rPr lang="nl"/>
              <a:t>We moeten dat wel op een goede manier doen.</a:t>
            </a:r>
            <a:br>
              <a:rPr lang="nl"/>
            </a:br>
            <a:br>
              <a:rPr lang="nl"/>
            </a:br>
            <a:r>
              <a:rPr lang="nl"/>
              <a:t>-We gaan ook hopelijk wat inhoudelijke verhalen delen:</a:t>
            </a:r>
            <a:br>
              <a:rPr lang="nl"/>
            </a:br>
            <a:r>
              <a:rPr lang="nl"/>
              <a:t>-Probeer in je verhalen altijd alles te anonimiseren.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c3e6e690a3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3c3e6e690a3_3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8ee2f110a3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8ee2f110a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dk1"/>
                </a:solidFill>
              </a:rPr>
              <a:t>Als je je afvraagt: </a:t>
            </a:r>
            <a:r>
              <a:rPr lang="nl" i="1">
                <a:solidFill>
                  <a:schemeClr val="dk1"/>
                </a:solidFill>
              </a:rPr>
              <a:t>is het online gevaarlijker?</a:t>
            </a:r>
            <a:r>
              <a:rPr lang="nl">
                <a:solidFill>
                  <a:schemeClr val="dk1"/>
                </a:solidFill>
              </a:rPr>
              <a:t> Dan is dit de kern: risico’s zijn </a:t>
            </a:r>
            <a:r>
              <a:rPr lang="nl" b="1">
                <a:solidFill>
                  <a:schemeClr val="dk1"/>
                </a:solidFill>
              </a:rPr>
              <a:t>netwerk-gedreven</a:t>
            </a:r>
            <a:r>
              <a:rPr lang="nl">
                <a:solidFill>
                  <a:schemeClr val="dk1"/>
                </a:solidFill>
              </a:rPr>
              <a:t>. Tegenwoordig zijn leerlingen binnen 1 klik deel van een community waarin ze misschien van de honderden personen er maar een handjevol echt kennen.</a:t>
            </a:r>
            <a:br>
              <a:rPr lang="nl">
                <a:solidFill>
                  <a:schemeClr val="dk1"/>
                </a:solidFill>
              </a:rPr>
            </a:br>
            <a:r>
              <a:rPr lang="nl">
                <a:solidFill>
                  <a:schemeClr val="dk1"/>
                </a:solidFill>
              </a:rPr>
              <a:t>De klassenapp is bijvoorbeeld al een klein voorbeeld van een community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c3e6e690a3_4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c3e6e690a3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1"/>
                </a:solidFill>
              </a:rPr>
              <a:t>Niet één persoon, maar een groep: één bericht wordt in minuten een kettingreactie,  SNELHEID</a:t>
            </a:r>
            <a:br>
              <a:rPr lang="nl">
                <a:solidFill>
                  <a:schemeClr val="dk1"/>
                </a:solidFill>
              </a:rPr>
            </a:br>
            <a:br>
              <a:rPr lang="nl">
                <a:solidFill>
                  <a:schemeClr val="dk1"/>
                </a:solidFill>
              </a:rPr>
            </a:br>
            <a:r>
              <a:rPr lang="nl">
                <a:solidFill>
                  <a:schemeClr val="dk1"/>
                </a:solidFill>
              </a:rPr>
              <a:t>Niet één incident, maar een kopieerbaar script die op duizenden kinderen losgelaten wordt. Niet één moment, maar 24/7 door. SCHAALBAARHEID</a:t>
            </a:r>
            <a:br>
              <a:rPr lang="nl"/>
            </a:br>
            <a:br>
              <a:rPr lang="nl"/>
            </a:br>
            <a:r>
              <a:rPr lang="nl"/>
              <a:t>ONZICHTBAARHEID Het gebeurt buiten ons zicht, maar niet buiten hun leven. Leerlingen zijn heel goed in herkennen dat het buiten het zicht van volwassenen moet blijven. Begrippen zoals POS PAL en KPC, plus, zodra je dan eindelijk het gevoel hebt dat je ze kent en dat je up to date bent, dan is het alweer achterhaald en vernieuwd.</a:t>
            </a:r>
            <a:br>
              <a:rPr lang="nl"/>
            </a:br>
            <a:br>
              <a:rPr lang="nl"/>
            </a:br>
            <a:r>
              <a:rPr lang="nl"/>
              <a:t>POS: Parent over shoulder</a:t>
            </a:r>
            <a:br>
              <a:rPr lang="nl"/>
            </a:br>
            <a:r>
              <a:rPr lang="nl"/>
              <a:t>PAL: Parents are listening</a:t>
            </a:r>
            <a:br>
              <a:rPr lang="nl"/>
            </a:br>
            <a:r>
              <a:rPr lang="nl"/>
              <a:t>KPC: Keep parents clueless</a:t>
            </a:r>
            <a:br>
              <a:rPr lang="nl"/>
            </a:br>
            <a:br>
              <a:rPr lang="nl"/>
            </a:br>
            <a:r>
              <a:rPr lang="nl"/>
              <a:t>ANONIMITEIT:</a:t>
            </a:r>
            <a:endParaRPr/>
          </a:p>
          <a:p>
            <a:pPr marL="0" lvl="0" indent="0" algn="l" rtl="0">
              <a:spcBef>
                <a:spcPts val="0"/>
              </a:spcBef>
              <a:spcAft>
                <a:spcPts val="0"/>
              </a:spcAft>
              <a:buNone/>
            </a:pPr>
            <a:br>
              <a:rPr lang="nl"/>
            </a:br>
            <a:r>
              <a:rPr lang="nl"/>
              <a:t>Maar wat komen ze dan online tegen: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bca9827799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bca982779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
                <a:solidFill>
                  <a:schemeClr val="dk1"/>
                </a:solidFill>
              </a:rPr>
              <a:t>Het patroon is bijna altijd hetzelfde:</a:t>
            </a:r>
            <a:endParaRPr>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nl" b="1">
                <a:solidFill>
                  <a:schemeClr val="dk1"/>
                </a:solidFill>
              </a:rPr>
              <a:t>Vertrouwen / aandacht</a:t>
            </a:r>
            <a:r>
              <a:rPr lang="nl">
                <a:solidFill>
                  <a:schemeClr val="dk1"/>
                </a:solidFill>
              </a:rPr>
              <a:t> opbouwen</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nl" b="1">
                <a:solidFill>
                  <a:schemeClr val="dk1"/>
                </a:solidFill>
              </a:rPr>
              <a:t>Versnellen</a:t>
            </a:r>
            <a:r>
              <a:rPr lang="nl">
                <a:solidFill>
                  <a:schemeClr val="dk1"/>
                </a:solidFill>
              </a:rPr>
              <a:t>: ‘nu reageren’ / ‘bewijs het’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nl" b="1">
                <a:solidFill>
                  <a:schemeClr val="dk1"/>
                </a:solidFill>
              </a:rPr>
              <a:t>Dreiging</a:t>
            </a:r>
            <a:r>
              <a:rPr lang="nl">
                <a:solidFill>
                  <a:schemeClr val="dk1"/>
                </a:solidFill>
              </a:rPr>
              <a:t>: ‘anders…’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nl">
                <a:solidFill>
                  <a:schemeClr val="dk1"/>
                </a:solidFill>
              </a:rPr>
              <a:t>Slachtoffer raakt </a:t>
            </a:r>
            <a:r>
              <a:rPr lang="nl" b="1">
                <a:solidFill>
                  <a:schemeClr val="dk1"/>
                </a:solidFill>
              </a:rPr>
              <a:t>alleen</a:t>
            </a:r>
            <a:r>
              <a:rPr lang="nl">
                <a:solidFill>
                  <a:schemeClr val="dk1"/>
                </a:solidFill>
              </a:rPr>
              <a:t> en gaat het zelf oplossen Geïsoleerd.</a:t>
            </a:r>
            <a:endParaRPr/>
          </a:p>
          <a:p>
            <a:pPr marL="0" lvl="0" indent="0" algn="l" rtl="0">
              <a:spcBef>
                <a:spcPts val="1200"/>
              </a:spcBef>
              <a:spcAft>
                <a:spcPts val="0"/>
              </a:spcAft>
              <a:buNone/>
            </a:pPr>
            <a:r>
              <a:rPr lang="nl"/>
              <a:t>Wat wij onze leerlingen moeten leren is:</a:t>
            </a:r>
            <a:br>
              <a:rPr lang="nl"/>
            </a:br>
            <a:r>
              <a:rPr lang="nl"/>
              <a:t>De vaardigheid hier is: </a:t>
            </a:r>
            <a:r>
              <a:rPr lang="nl" b="1">
                <a:solidFill>
                  <a:schemeClr val="dk1"/>
                </a:solidFill>
              </a:rPr>
              <a:t>herkennen → losmaken → melden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8ee2f110a3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8ee2f110a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nl">
                <a:solidFill>
                  <a:schemeClr val="dk1"/>
                </a:solidFill>
              </a:rPr>
              <a:t>En hoe ging dat toen?</a:t>
            </a:r>
            <a:br>
              <a:rPr lang="nl">
                <a:solidFill>
                  <a:schemeClr val="dk1"/>
                </a:solidFill>
              </a:rPr>
            </a:br>
            <a:br>
              <a:rPr lang="nl">
                <a:solidFill>
                  <a:schemeClr val="dk1"/>
                </a:solidFill>
              </a:rPr>
            </a:br>
            <a:br>
              <a:rPr lang="nl">
                <a:solidFill>
                  <a:schemeClr val="dk1"/>
                </a:solidFill>
              </a:rPr>
            </a:br>
            <a:r>
              <a:rPr lang="nl">
                <a:solidFill>
                  <a:schemeClr val="dk1"/>
                </a:solidFill>
              </a:rPr>
              <a:t>###Lovebombing, Grooming, Hypes zoals dodelijke challenges, Handleidingen en video’s voor hoe je het beste meisjes kan manipuleren.</a:t>
            </a:r>
            <a:endParaRPr>
              <a:solidFill>
                <a:schemeClr val="dk1"/>
              </a:solidFill>
            </a:endParaRPr>
          </a:p>
          <a:p>
            <a:pPr marL="0" lvl="0" indent="0" algn="l" rtl="0">
              <a:spcBef>
                <a:spcPts val="1200"/>
              </a:spcBef>
              <a:spcAft>
                <a:spcPts val="0"/>
              </a:spcAft>
              <a:buNone/>
            </a:pPr>
            <a:r>
              <a:rPr lang="nl">
                <a:solidFill>
                  <a:schemeClr val="dk1"/>
                </a:solidFill>
              </a:rPr>
              <a:t>De snelle online radicalisering van jongeren is een gevaar voor de nationale veiligheid.</a:t>
            </a:r>
            <a:endParaRPr>
              <a:solidFill>
                <a:schemeClr val="dk1"/>
              </a:solidFill>
            </a:endParaRPr>
          </a:p>
          <a:p>
            <a:pPr marL="0" lvl="0" indent="0" algn="l" rtl="0">
              <a:spcBef>
                <a:spcPts val="0"/>
              </a:spcBef>
              <a:spcAft>
                <a:spcPts val="0"/>
              </a:spcAft>
              <a:buClr>
                <a:schemeClr val="dk1"/>
              </a:buClr>
              <a:buSzPts val="1100"/>
              <a:buFont typeface="Arial"/>
              <a:buNone/>
            </a:pPr>
            <a:r>
              <a:rPr lang="nl" u="sng">
                <a:solidFill>
                  <a:schemeClr val="hlink"/>
                </a:solidFill>
                <a:hlinkClick r:id="rId3"/>
              </a:rPr>
              <a:t>https://www.rijksoverheid.nl/actueel/nieuws/2025/06/17/nctv-toenemende-online-radicalisering-van-jongeren</a:t>
            </a:r>
            <a:br>
              <a:rPr lang="nl">
                <a:solidFill>
                  <a:schemeClr val="dk1"/>
                </a:solidFill>
              </a:rPr>
            </a:b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9"/>
        <p:cNvGrpSpPr/>
        <p:nvPr/>
      </p:nvGrpSpPr>
      <p:grpSpPr>
        <a:xfrm>
          <a:off x="0" y="0"/>
          <a:ext cx="0" cy="0"/>
          <a:chOff x="0" y="0"/>
          <a:chExt cx="0" cy="0"/>
        </a:xfrm>
      </p:grpSpPr>
      <p:pic>
        <p:nvPicPr>
          <p:cNvPr id="60" name="Google Shape;60;p14" descr="https://lh4.googleusercontent.com/rHifLe6-il6vcXwPP8kln_RLM6NEnowz38MhO4BI8_xcmv8htGV-E2Y-cUF93F6gh5RHKtam5nRIrc6cT1bealTC4fRBdHPgkYgBQ6CfPvHpalIBK6GguSExQmegA_7PnDVpY-0l"/>
          <p:cNvPicPr preferRelativeResize="0"/>
          <p:nvPr/>
        </p:nvPicPr>
        <p:blipFill rotWithShape="1">
          <a:blip r:embed="rId2">
            <a:alphaModFix/>
          </a:blip>
          <a:srcRect t="323" b="20831"/>
          <a:stretch/>
        </p:blipFill>
        <p:spPr>
          <a:xfrm>
            <a:off x="-2853" y="687512"/>
            <a:ext cx="9153939" cy="4465214"/>
          </a:xfrm>
          <a:prstGeom prst="rect">
            <a:avLst/>
          </a:prstGeom>
          <a:noFill/>
          <a:ln>
            <a:noFill/>
          </a:ln>
        </p:spPr>
      </p:pic>
      <p:pic>
        <p:nvPicPr>
          <p:cNvPr id="61" name="Google Shape;61;p14" descr="A picture containing clock&#10;&#10;Description automatically generated"/>
          <p:cNvPicPr preferRelativeResize="0"/>
          <p:nvPr/>
        </p:nvPicPr>
        <p:blipFill rotWithShape="1">
          <a:blip r:embed="rId3">
            <a:alphaModFix/>
          </a:blip>
          <a:srcRect/>
          <a:stretch/>
        </p:blipFill>
        <p:spPr>
          <a:xfrm>
            <a:off x="7084852" y="2243852"/>
            <a:ext cx="1714500" cy="2657475"/>
          </a:xfrm>
          <a:prstGeom prst="rect">
            <a:avLst/>
          </a:prstGeom>
          <a:noFill/>
          <a:ln>
            <a:noFill/>
          </a:ln>
        </p:spPr>
      </p:pic>
      <p:pic>
        <p:nvPicPr>
          <p:cNvPr id="62" name="Google Shape;62;p14" descr="A picture containing drawing&#10;&#10;Description automatically generated"/>
          <p:cNvPicPr preferRelativeResize="0"/>
          <p:nvPr/>
        </p:nvPicPr>
        <p:blipFill rotWithShape="1">
          <a:blip r:embed="rId4">
            <a:alphaModFix/>
          </a:blip>
          <a:srcRect/>
          <a:stretch/>
        </p:blipFill>
        <p:spPr>
          <a:xfrm rot="-973338">
            <a:off x="800486" y="456705"/>
            <a:ext cx="1922887" cy="1254937"/>
          </a:xfrm>
          <a:prstGeom prst="rect">
            <a:avLst/>
          </a:prstGeom>
          <a:noFill/>
          <a:ln>
            <a:noFill/>
          </a:ln>
        </p:spPr>
      </p:pic>
      <p:pic>
        <p:nvPicPr>
          <p:cNvPr id="63" name="Google Shape;63;p14"/>
          <p:cNvPicPr preferRelativeResize="0"/>
          <p:nvPr/>
        </p:nvPicPr>
        <p:blipFill rotWithShape="1">
          <a:blip r:embed="rId5">
            <a:alphaModFix/>
          </a:blip>
          <a:srcRect/>
          <a:stretch/>
        </p:blipFill>
        <p:spPr>
          <a:xfrm>
            <a:off x="1007173" y="4479006"/>
            <a:ext cx="2236644" cy="355830"/>
          </a:xfrm>
          <a:prstGeom prst="rect">
            <a:avLst/>
          </a:prstGeom>
          <a:noFill/>
          <a:ln>
            <a:noFill/>
          </a:ln>
        </p:spPr>
      </p:pic>
      <p:sp>
        <p:nvSpPr>
          <p:cNvPr id="64" name="Google Shape;64;p14"/>
          <p:cNvSpPr txBox="1">
            <a:spLocks noGrp="1"/>
          </p:cNvSpPr>
          <p:nvPr>
            <p:ph type="body" idx="1"/>
          </p:nvPr>
        </p:nvSpPr>
        <p:spPr>
          <a:xfrm>
            <a:off x="344647" y="3572589"/>
            <a:ext cx="5883900" cy="5835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800"/>
              </a:spcBef>
              <a:spcAft>
                <a:spcPts val="0"/>
              </a:spcAft>
              <a:buSzPts val="1800"/>
              <a:buNone/>
              <a:defRPr sz="1800" b="0" i="0">
                <a:solidFill>
                  <a:schemeClr val="lt1"/>
                </a:solidFill>
                <a:latin typeface="Lato"/>
                <a:ea typeface="Lato"/>
                <a:cs typeface="Lato"/>
                <a:sym typeface="Lato"/>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 name="Google Shape;65;p14"/>
          <p:cNvSpPr txBox="1">
            <a:spLocks noGrp="1"/>
          </p:cNvSpPr>
          <p:nvPr>
            <p:ph type="title"/>
          </p:nvPr>
        </p:nvSpPr>
        <p:spPr>
          <a:xfrm>
            <a:off x="344647" y="2558507"/>
            <a:ext cx="5883900" cy="9942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rgbClr val="502582"/>
              </a:buClr>
              <a:buSzPts val="3000"/>
              <a:buFont typeface="Quicksand"/>
              <a:buNone/>
              <a:defRPr sz="3000">
                <a:solidFill>
                  <a:srgbClr val="502582"/>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 name="Google Shape;66;p14"/>
          <p:cNvSpPr/>
          <p:nvPr/>
        </p:nvSpPr>
        <p:spPr>
          <a:xfrm>
            <a:off x="6829063" y="63070"/>
            <a:ext cx="2251200" cy="4056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7" name="Google Shape;67;p14"/>
          <p:cNvSpPr txBox="1">
            <a:spLocks noGrp="1"/>
          </p:cNvSpPr>
          <p:nvPr>
            <p:ph type="body" idx="2"/>
          </p:nvPr>
        </p:nvSpPr>
        <p:spPr>
          <a:xfrm>
            <a:off x="344647" y="2199833"/>
            <a:ext cx="5883900" cy="3234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800"/>
              </a:spcBef>
              <a:spcAft>
                <a:spcPts val="0"/>
              </a:spcAft>
              <a:buSzPts val="1700"/>
              <a:buNone/>
              <a:defRPr sz="1700">
                <a:solidFill>
                  <a:srgbClr val="502582"/>
                </a:solidFill>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33620" y="182676"/>
            <a:ext cx="7886700" cy="854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502582"/>
              </a:buClr>
              <a:buSzPts val="2700"/>
              <a:buFont typeface="Quicksand"/>
              <a:buNone/>
              <a:defRPr sz="2700" b="0" i="0">
                <a:solidFill>
                  <a:srgbClr val="502582"/>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5"/>
          <p:cNvSpPr txBox="1">
            <a:spLocks noGrp="1"/>
          </p:cNvSpPr>
          <p:nvPr>
            <p:ph type="body" idx="1"/>
          </p:nvPr>
        </p:nvSpPr>
        <p:spPr>
          <a:xfrm>
            <a:off x="628650" y="1380104"/>
            <a:ext cx="78867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b="0" i="0">
                <a:latin typeface="Lato"/>
                <a:ea typeface="Lato"/>
                <a:cs typeface="Lato"/>
                <a:sym typeface="Lato"/>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1"/>
        <p:cNvGrpSpPr/>
        <p:nvPr/>
      </p:nvGrpSpPr>
      <p:grpSpPr>
        <a:xfrm>
          <a:off x="0" y="0"/>
          <a:ext cx="0" cy="0"/>
          <a:chOff x="0" y="0"/>
          <a:chExt cx="0" cy="0"/>
        </a:xfrm>
      </p:grpSpPr>
      <p:pic>
        <p:nvPicPr>
          <p:cNvPr id="72" name="Google Shape;72;p16" descr="A picture containing white, table&#10;&#10;Description generated with high confidence"/>
          <p:cNvPicPr preferRelativeResize="0"/>
          <p:nvPr/>
        </p:nvPicPr>
        <p:blipFill rotWithShape="1">
          <a:blip r:embed="rId2">
            <a:alphaModFix/>
          </a:blip>
          <a:srcRect/>
          <a:stretch/>
        </p:blipFill>
        <p:spPr>
          <a:xfrm>
            <a:off x="0" y="0"/>
            <a:ext cx="9139325" cy="5143500"/>
          </a:xfrm>
          <a:prstGeom prst="rect">
            <a:avLst/>
          </a:prstGeom>
          <a:noFill/>
          <a:ln>
            <a:noFill/>
          </a:ln>
        </p:spPr>
      </p:pic>
      <p:sp>
        <p:nvSpPr>
          <p:cNvPr id="73" name="Google Shape;73;p16"/>
          <p:cNvSpPr txBox="1">
            <a:spLocks noGrp="1"/>
          </p:cNvSpPr>
          <p:nvPr>
            <p:ph type="body" idx="1"/>
          </p:nvPr>
        </p:nvSpPr>
        <p:spPr>
          <a:xfrm>
            <a:off x="628650" y="1380104"/>
            <a:ext cx="6082800" cy="2427000"/>
          </a:xfrm>
          <a:prstGeom prst="rect">
            <a:avLst/>
          </a:prstGeom>
          <a:solidFill>
            <a:srgbClr val="FFFFFF">
              <a:alpha val="60000"/>
            </a:srgbClr>
          </a:solid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b="0" i="0">
                <a:latin typeface="Lato"/>
                <a:ea typeface="Lato"/>
                <a:cs typeface="Lato"/>
                <a:sym typeface="Lato"/>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4" name="Google Shape;74;p16"/>
          <p:cNvSpPr txBox="1">
            <a:spLocks noGrp="1"/>
          </p:cNvSpPr>
          <p:nvPr>
            <p:ph type="title"/>
          </p:nvPr>
        </p:nvSpPr>
        <p:spPr>
          <a:xfrm>
            <a:off x="633620" y="182676"/>
            <a:ext cx="7886700" cy="854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2700"/>
              <a:buFont typeface="Quicksand"/>
              <a:buNone/>
              <a:defRPr sz="2700" b="0" i="0">
                <a:solidFill>
                  <a:schemeClr val="lt1"/>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Klassencode">
  <p:cSld name="Klassencode">
    <p:spTree>
      <p:nvGrpSpPr>
        <p:cNvPr id="1" name="Shape 75"/>
        <p:cNvGrpSpPr/>
        <p:nvPr/>
      </p:nvGrpSpPr>
      <p:grpSpPr>
        <a:xfrm>
          <a:off x="0" y="0"/>
          <a:ext cx="0" cy="0"/>
          <a:chOff x="0" y="0"/>
          <a:chExt cx="0" cy="0"/>
        </a:xfrm>
      </p:grpSpPr>
      <p:pic>
        <p:nvPicPr>
          <p:cNvPr id="76" name="Google Shape;76;p17" descr="A picture containing white, table&#10;&#10;Description generated with high confidence"/>
          <p:cNvPicPr preferRelativeResize="0"/>
          <p:nvPr/>
        </p:nvPicPr>
        <p:blipFill rotWithShape="1">
          <a:blip r:embed="rId2">
            <a:alphaModFix/>
          </a:blip>
          <a:srcRect/>
          <a:stretch/>
        </p:blipFill>
        <p:spPr>
          <a:xfrm>
            <a:off x="0" y="0"/>
            <a:ext cx="9139325" cy="5143500"/>
          </a:xfrm>
          <a:prstGeom prst="rect">
            <a:avLst/>
          </a:prstGeom>
          <a:noFill/>
          <a:ln>
            <a:noFill/>
          </a:ln>
        </p:spPr>
      </p:pic>
      <p:sp>
        <p:nvSpPr>
          <p:cNvPr id="77" name="Google Shape;77;p17"/>
          <p:cNvSpPr txBox="1">
            <a:spLocks noGrp="1"/>
          </p:cNvSpPr>
          <p:nvPr>
            <p:ph type="title"/>
          </p:nvPr>
        </p:nvSpPr>
        <p:spPr>
          <a:xfrm>
            <a:off x="633620" y="182676"/>
            <a:ext cx="7886700" cy="854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Quicksand"/>
              <a:buNone/>
              <a:defRPr sz="3300" b="0" i="0">
                <a:solidFill>
                  <a:schemeClr val="lt1"/>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 name="Google Shape;78;p17"/>
          <p:cNvSpPr txBox="1">
            <a:spLocks noGrp="1"/>
          </p:cNvSpPr>
          <p:nvPr>
            <p:ph type="body" idx="1"/>
          </p:nvPr>
        </p:nvSpPr>
        <p:spPr>
          <a:xfrm>
            <a:off x="638430" y="1383020"/>
            <a:ext cx="6082800" cy="2427000"/>
          </a:xfrm>
          <a:prstGeom prst="rect">
            <a:avLst/>
          </a:prstGeom>
          <a:solidFill>
            <a:srgbClr val="FFFFFF">
              <a:alpha val="60000"/>
            </a:srgbClr>
          </a:solid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b="0" i="0">
                <a:latin typeface="Lato"/>
                <a:ea typeface="Lato"/>
                <a:cs typeface="Lato"/>
                <a:sym typeface="Lato"/>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502582"/>
              </a:buClr>
              <a:buSzPts val="3300"/>
              <a:buFont typeface="Quicksand"/>
              <a:buNone/>
              <a:defRPr sz="3300" b="0" i="0">
                <a:solidFill>
                  <a:srgbClr val="502582"/>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800"/>
              <a:buNone/>
              <a:defRPr sz="1800" b="0" i="0">
                <a:solidFill>
                  <a:srgbClr val="888888"/>
                </a:solidFill>
                <a:latin typeface="Lato Light"/>
                <a:ea typeface="Lato Light"/>
                <a:cs typeface="Lato Light"/>
                <a:sym typeface="Lato Light"/>
              </a:defRPr>
            </a:lvl1pPr>
            <a:lvl2pPr marL="914400" lvl="1" indent="-228600" algn="l" rtl="0">
              <a:lnSpc>
                <a:spcPct val="90000"/>
              </a:lnSpc>
              <a:spcBef>
                <a:spcPts val="400"/>
              </a:spcBef>
              <a:spcAft>
                <a:spcPts val="0"/>
              </a:spcAft>
              <a:buSzPts val="1500"/>
              <a:buNone/>
              <a:defRPr sz="1500">
                <a:solidFill>
                  <a:srgbClr val="888888"/>
                </a:solidFill>
              </a:defRPr>
            </a:lvl2pPr>
            <a:lvl3pPr marL="1371600" lvl="2" indent="-228600" algn="l" rtl="0">
              <a:lnSpc>
                <a:spcPct val="90000"/>
              </a:lnSpc>
              <a:spcBef>
                <a:spcPts val="400"/>
              </a:spcBef>
              <a:spcAft>
                <a:spcPts val="0"/>
              </a:spcAft>
              <a:buSzPts val="1400"/>
              <a:buNone/>
              <a:defRPr sz="1400">
                <a:solidFill>
                  <a:srgbClr val="888888"/>
                </a:solidFill>
              </a:defRPr>
            </a:lvl3pPr>
            <a:lvl4pPr marL="1828800" lvl="3" indent="-228600" algn="l" rtl="0">
              <a:lnSpc>
                <a:spcPct val="90000"/>
              </a:lnSpc>
              <a:spcBef>
                <a:spcPts val="400"/>
              </a:spcBef>
              <a:spcAft>
                <a:spcPts val="0"/>
              </a:spcAft>
              <a:buSzPts val="1200"/>
              <a:buNone/>
              <a:defRPr sz="1200">
                <a:solidFill>
                  <a:srgbClr val="888888"/>
                </a:solidFill>
              </a:defRPr>
            </a:lvl4pPr>
            <a:lvl5pPr marL="2286000" lvl="4" indent="-228600" algn="l" rtl="0">
              <a:lnSpc>
                <a:spcPct val="90000"/>
              </a:lnSpc>
              <a:spcBef>
                <a:spcPts val="400"/>
              </a:spcBef>
              <a:spcAft>
                <a:spcPts val="0"/>
              </a:spcAft>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2" name="Google Shape;8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b="0" i="0">
                <a:latin typeface="Lato Hairline"/>
                <a:ea typeface="Lato Hairline"/>
                <a:cs typeface="Lato Hairline"/>
                <a:sym typeface="Lato Hairli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502582"/>
              </a:buClr>
              <a:buSzPts val="2700"/>
              <a:buFont typeface="Quicksand"/>
              <a:buNone/>
              <a:defRPr sz="2700">
                <a:solidFill>
                  <a:srgbClr val="502582"/>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b="0" i="0">
                <a:latin typeface="Lato"/>
                <a:ea typeface="Lato"/>
                <a:cs typeface="Lato"/>
                <a:sym typeface="Lato"/>
              </a:defRPr>
            </a:lvl1pPr>
            <a:lvl2pPr marL="914400" lvl="1" indent="-342900" algn="l" rtl="0">
              <a:lnSpc>
                <a:spcPct val="90000"/>
              </a:lnSpc>
              <a:spcBef>
                <a:spcPts val="400"/>
              </a:spcBef>
              <a:spcAft>
                <a:spcPts val="0"/>
              </a:spcAft>
              <a:buSzPts val="1800"/>
              <a:buChar char="•"/>
              <a:defRPr b="0" i="0">
                <a:latin typeface="Lato"/>
                <a:ea typeface="Lato"/>
                <a:cs typeface="Lato"/>
                <a:sym typeface="Lato"/>
              </a:defRPr>
            </a:lvl2pPr>
            <a:lvl3pPr marL="1371600" lvl="2" indent="-323850" algn="l" rtl="0">
              <a:lnSpc>
                <a:spcPct val="90000"/>
              </a:lnSpc>
              <a:spcBef>
                <a:spcPts val="400"/>
              </a:spcBef>
              <a:spcAft>
                <a:spcPts val="0"/>
              </a:spcAft>
              <a:buSzPts val="1500"/>
              <a:buChar char="•"/>
              <a:defRPr b="0" i="0">
                <a:latin typeface="Lato"/>
                <a:ea typeface="Lato"/>
                <a:cs typeface="Lato"/>
                <a:sym typeface="Lato"/>
              </a:defRPr>
            </a:lvl3pPr>
            <a:lvl4pPr marL="1828800" lvl="3" indent="-317500" algn="l" rtl="0">
              <a:lnSpc>
                <a:spcPct val="90000"/>
              </a:lnSpc>
              <a:spcBef>
                <a:spcPts val="400"/>
              </a:spcBef>
              <a:spcAft>
                <a:spcPts val="0"/>
              </a:spcAft>
              <a:buSzPts val="1400"/>
              <a:buChar char="•"/>
              <a:defRPr b="0" i="0">
                <a:latin typeface="Lato"/>
                <a:ea typeface="Lato"/>
                <a:cs typeface="Lato"/>
                <a:sym typeface="Lato"/>
              </a:defRPr>
            </a:lvl4pPr>
            <a:lvl5pPr marL="2286000" lvl="4" indent="-317500" algn="l" rtl="0">
              <a:lnSpc>
                <a:spcPct val="90000"/>
              </a:lnSpc>
              <a:spcBef>
                <a:spcPts val="400"/>
              </a:spcBef>
              <a:spcAft>
                <a:spcPts val="0"/>
              </a:spcAft>
              <a:buSzPts val="1400"/>
              <a:buChar char="•"/>
              <a:defRPr b="0" i="0">
                <a:latin typeface="Lato"/>
                <a:ea typeface="Lato"/>
                <a:cs typeface="Lato"/>
                <a:sym typeface="Lato"/>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b="0" i="0">
                <a:latin typeface="Lato"/>
                <a:ea typeface="Lato"/>
                <a:cs typeface="Lato"/>
                <a:sym typeface="Lato"/>
              </a:defRPr>
            </a:lvl1pPr>
            <a:lvl2pPr marL="914400" lvl="1" indent="-342900" algn="l" rtl="0">
              <a:lnSpc>
                <a:spcPct val="90000"/>
              </a:lnSpc>
              <a:spcBef>
                <a:spcPts val="400"/>
              </a:spcBef>
              <a:spcAft>
                <a:spcPts val="0"/>
              </a:spcAft>
              <a:buSzPts val="1800"/>
              <a:buChar char="•"/>
              <a:defRPr b="0" i="0">
                <a:latin typeface="Lato"/>
                <a:ea typeface="Lato"/>
                <a:cs typeface="Lato"/>
                <a:sym typeface="Lato"/>
              </a:defRPr>
            </a:lvl2pPr>
            <a:lvl3pPr marL="1371600" lvl="2" indent="-323850" algn="l" rtl="0">
              <a:lnSpc>
                <a:spcPct val="90000"/>
              </a:lnSpc>
              <a:spcBef>
                <a:spcPts val="400"/>
              </a:spcBef>
              <a:spcAft>
                <a:spcPts val="0"/>
              </a:spcAft>
              <a:buSzPts val="1500"/>
              <a:buChar char="•"/>
              <a:defRPr b="0" i="0">
                <a:latin typeface="Lato"/>
                <a:ea typeface="Lato"/>
                <a:cs typeface="Lato"/>
                <a:sym typeface="Lato"/>
              </a:defRPr>
            </a:lvl3pPr>
            <a:lvl4pPr marL="1828800" lvl="3" indent="-317500" algn="l" rtl="0">
              <a:lnSpc>
                <a:spcPct val="90000"/>
              </a:lnSpc>
              <a:spcBef>
                <a:spcPts val="400"/>
              </a:spcBef>
              <a:spcAft>
                <a:spcPts val="0"/>
              </a:spcAft>
              <a:buSzPts val="1400"/>
              <a:buChar char="•"/>
              <a:defRPr b="0" i="0">
                <a:latin typeface="Lato"/>
                <a:ea typeface="Lato"/>
                <a:cs typeface="Lato"/>
                <a:sym typeface="Lato"/>
              </a:defRPr>
            </a:lvl4pPr>
            <a:lvl5pPr marL="2286000" lvl="4" indent="-317500" algn="l" rtl="0">
              <a:lnSpc>
                <a:spcPct val="90000"/>
              </a:lnSpc>
              <a:spcBef>
                <a:spcPts val="400"/>
              </a:spcBef>
              <a:spcAft>
                <a:spcPts val="0"/>
              </a:spcAft>
              <a:buSzPts val="1400"/>
              <a:buChar char="•"/>
              <a:defRPr b="0" i="0">
                <a:latin typeface="Lato"/>
                <a:ea typeface="Lato"/>
                <a:cs typeface="Lato"/>
                <a:sym typeface="Lato"/>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0" name="Google Shape;9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1" name="Google Shape;91;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502582"/>
              </a:buClr>
              <a:buSzPts val="2700"/>
              <a:buFont typeface="Quicksand"/>
              <a:buNone/>
              <a:defRPr>
                <a:solidFill>
                  <a:srgbClr val="502582"/>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1800"/>
              <a:buNone/>
              <a:defRPr sz="1800" b="0" i="0">
                <a:latin typeface="Lato"/>
                <a:ea typeface="Lato"/>
                <a:cs typeface="Lato"/>
                <a:sym typeface="Lato"/>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5" name="Google Shape;95;p2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b="0" i="0">
                <a:latin typeface="Lato"/>
                <a:ea typeface="Lato"/>
                <a:cs typeface="Lato"/>
                <a:sym typeface="Lato"/>
              </a:defRPr>
            </a:lvl1pPr>
            <a:lvl2pPr marL="914400" lvl="1" indent="-342900" algn="l" rtl="0">
              <a:lnSpc>
                <a:spcPct val="90000"/>
              </a:lnSpc>
              <a:spcBef>
                <a:spcPts val="400"/>
              </a:spcBef>
              <a:spcAft>
                <a:spcPts val="0"/>
              </a:spcAft>
              <a:buSzPts val="1800"/>
              <a:buChar char="•"/>
              <a:defRPr b="0" i="0">
                <a:latin typeface="Lato"/>
                <a:ea typeface="Lato"/>
                <a:cs typeface="Lato"/>
                <a:sym typeface="Lato"/>
              </a:defRPr>
            </a:lvl2pPr>
            <a:lvl3pPr marL="1371600" lvl="2" indent="-323850" algn="l" rtl="0">
              <a:lnSpc>
                <a:spcPct val="90000"/>
              </a:lnSpc>
              <a:spcBef>
                <a:spcPts val="400"/>
              </a:spcBef>
              <a:spcAft>
                <a:spcPts val="0"/>
              </a:spcAft>
              <a:buSzPts val="1500"/>
              <a:buChar char="•"/>
              <a:defRPr b="0" i="0">
                <a:latin typeface="Lato"/>
                <a:ea typeface="Lato"/>
                <a:cs typeface="Lato"/>
                <a:sym typeface="Lato"/>
              </a:defRPr>
            </a:lvl3pPr>
            <a:lvl4pPr marL="1828800" lvl="3" indent="-317500" algn="l" rtl="0">
              <a:lnSpc>
                <a:spcPct val="90000"/>
              </a:lnSpc>
              <a:spcBef>
                <a:spcPts val="400"/>
              </a:spcBef>
              <a:spcAft>
                <a:spcPts val="0"/>
              </a:spcAft>
              <a:buSzPts val="1400"/>
              <a:buChar char="•"/>
              <a:defRPr b="0" i="0">
                <a:latin typeface="Lato"/>
                <a:ea typeface="Lato"/>
                <a:cs typeface="Lato"/>
                <a:sym typeface="Lato"/>
              </a:defRPr>
            </a:lvl4pPr>
            <a:lvl5pPr marL="2286000" lvl="4" indent="-317500" algn="l" rtl="0">
              <a:lnSpc>
                <a:spcPct val="90000"/>
              </a:lnSpc>
              <a:spcBef>
                <a:spcPts val="400"/>
              </a:spcBef>
              <a:spcAft>
                <a:spcPts val="0"/>
              </a:spcAft>
              <a:buSzPts val="1400"/>
              <a:buChar char="•"/>
              <a:defRPr b="0" i="0">
                <a:latin typeface="Lato"/>
                <a:ea typeface="Lato"/>
                <a:cs typeface="Lato"/>
                <a:sym typeface="Lato"/>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 name="Google Shape;96;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1800"/>
              <a:buNone/>
              <a:defRPr sz="1800" b="0" i="0">
                <a:latin typeface="Lato"/>
                <a:ea typeface="Lato"/>
                <a:cs typeface="Lato"/>
                <a:sym typeface="Lato"/>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7" name="Google Shape;97;p2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b="0" i="0">
                <a:latin typeface="Lato"/>
                <a:ea typeface="Lato"/>
                <a:cs typeface="Lato"/>
                <a:sym typeface="Lato"/>
              </a:defRPr>
            </a:lvl1pPr>
            <a:lvl2pPr marL="914400" lvl="1" indent="-342900" algn="l" rtl="0">
              <a:lnSpc>
                <a:spcPct val="90000"/>
              </a:lnSpc>
              <a:spcBef>
                <a:spcPts val="400"/>
              </a:spcBef>
              <a:spcAft>
                <a:spcPts val="0"/>
              </a:spcAft>
              <a:buSzPts val="1800"/>
              <a:buChar char="•"/>
              <a:defRPr b="0" i="0">
                <a:latin typeface="Lato"/>
                <a:ea typeface="Lato"/>
                <a:cs typeface="Lato"/>
                <a:sym typeface="Lato"/>
              </a:defRPr>
            </a:lvl2pPr>
            <a:lvl3pPr marL="1371600" lvl="2" indent="-323850" algn="l" rtl="0">
              <a:lnSpc>
                <a:spcPct val="90000"/>
              </a:lnSpc>
              <a:spcBef>
                <a:spcPts val="400"/>
              </a:spcBef>
              <a:spcAft>
                <a:spcPts val="0"/>
              </a:spcAft>
              <a:buSzPts val="1500"/>
              <a:buChar char="•"/>
              <a:defRPr b="0" i="0">
                <a:latin typeface="Lato"/>
                <a:ea typeface="Lato"/>
                <a:cs typeface="Lato"/>
                <a:sym typeface="Lato"/>
              </a:defRPr>
            </a:lvl3pPr>
            <a:lvl4pPr marL="1828800" lvl="3" indent="-317500" algn="l" rtl="0">
              <a:lnSpc>
                <a:spcPct val="90000"/>
              </a:lnSpc>
              <a:spcBef>
                <a:spcPts val="400"/>
              </a:spcBef>
              <a:spcAft>
                <a:spcPts val="0"/>
              </a:spcAft>
              <a:buSzPts val="1400"/>
              <a:buChar char="•"/>
              <a:defRPr b="0" i="0">
                <a:latin typeface="Lato"/>
                <a:ea typeface="Lato"/>
                <a:cs typeface="Lato"/>
                <a:sym typeface="Lato"/>
              </a:defRPr>
            </a:lvl4pPr>
            <a:lvl5pPr marL="2286000" lvl="4" indent="-317500" algn="l" rtl="0">
              <a:lnSpc>
                <a:spcPct val="90000"/>
              </a:lnSpc>
              <a:spcBef>
                <a:spcPts val="400"/>
              </a:spcBef>
              <a:spcAft>
                <a:spcPts val="0"/>
              </a:spcAft>
              <a:buSzPts val="1400"/>
              <a:buChar char="•"/>
              <a:defRPr b="0" i="0">
                <a:latin typeface="Lato"/>
                <a:ea typeface="Lato"/>
                <a:cs typeface="Lato"/>
                <a:sym typeface="Lato"/>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8" name="Google Shape;9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 name="Google Shape;9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502582"/>
              </a:buClr>
              <a:buSzPts val="2700"/>
              <a:buFont typeface="Quicksand"/>
              <a:buNone/>
              <a:defRPr>
                <a:solidFill>
                  <a:srgbClr val="502582"/>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502582"/>
              </a:buClr>
              <a:buSzPts val="2400"/>
              <a:buFont typeface="Quicksand"/>
              <a:buNone/>
              <a:defRPr sz="2400">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 name="Google Shape;112;p2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SzPts val="2400"/>
              <a:buChar char="•"/>
              <a:defRPr sz="2400" b="0" i="0">
                <a:latin typeface="Lato"/>
                <a:ea typeface="Lato"/>
                <a:cs typeface="Lato"/>
                <a:sym typeface="Lato"/>
              </a:defRPr>
            </a:lvl1pPr>
            <a:lvl2pPr marL="914400" lvl="1" indent="-361950" algn="l" rtl="0">
              <a:lnSpc>
                <a:spcPct val="90000"/>
              </a:lnSpc>
              <a:spcBef>
                <a:spcPts val="400"/>
              </a:spcBef>
              <a:spcAft>
                <a:spcPts val="0"/>
              </a:spcAft>
              <a:buSzPts val="2100"/>
              <a:buChar char="•"/>
              <a:defRPr sz="2100" b="0" i="0">
                <a:latin typeface="Lato"/>
                <a:ea typeface="Lato"/>
                <a:cs typeface="Lato"/>
                <a:sym typeface="Lato"/>
              </a:defRPr>
            </a:lvl2pPr>
            <a:lvl3pPr marL="1371600" lvl="2" indent="-342900" algn="l" rtl="0">
              <a:lnSpc>
                <a:spcPct val="90000"/>
              </a:lnSpc>
              <a:spcBef>
                <a:spcPts val="400"/>
              </a:spcBef>
              <a:spcAft>
                <a:spcPts val="0"/>
              </a:spcAft>
              <a:buSzPts val="1800"/>
              <a:buChar char="•"/>
              <a:defRPr sz="1800" b="0" i="0">
                <a:latin typeface="Lato"/>
                <a:ea typeface="Lato"/>
                <a:cs typeface="Lato"/>
                <a:sym typeface="Lato"/>
              </a:defRPr>
            </a:lvl3pPr>
            <a:lvl4pPr marL="1828800" lvl="3" indent="-323850" algn="l" rtl="0">
              <a:lnSpc>
                <a:spcPct val="90000"/>
              </a:lnSpc>
              <a:spcBef>
                <a:spcPts val="400"/>
              </a:spcBef>
              <a:spcAft>
                <a:spcPts val="0"/>
              </a:spcAft>
              <a:buSzPts val="1500"/>
              <a:buChar char="•"/>
              <a:defRPr sz="1500" b="0" i="0">
                <a:latin typeface="Lato"/>
                <a:ea typeface="Lato"/>
                <a:cs typeface="Lato"/>
                <a:sym typeface="Lato"/>
              </a:defRPr>
            </a:lvl4pPr>
            <a:lvl5pPr marL="2286000" lvl="4" indent="-323850" algn="l" rtl="0">
              <a:lnSpc>
                <a:spcPct val="90000"/>
              </a:lnSpc>
              <a:spcBef>
                <a:spcPts val="400"/>
              </a:spcBef>
              <a:spcAft>
                <a:spcPts val="0"/>
              </a:spcAft>
              <a:buSzPts val="1500"/>
              <a:buChar char="•"/>
              <a:defRPr sz="1500" b="0" i="0">
                <a:latin typeface="Lato"/>
                <a:ea typeface="Lato"/>
                <a:cs typeface="Lato"/>
                <a:sym typeface="Lato"/>
              </a:defRPr>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3" name="Google Shape;113;p2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200"/>
              <a:buNone/>
              <a:defRPr sz="1200" b="0" i="0">
                <a:latin typeface="Lato"/>
                <a:ea typeface="Lato"/>
                <a:cs typeface="Lato"/>
                <a:sym typeface="Lato"/>
              </a:defRPr>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4" name="Google Shape;114;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5" name="Google Shape;115;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6" name="Google Shape;116;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fronding">
  <p:cSld name="Afronding">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50258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0" name="Google Shape;120;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1" name="Google Shape;121;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pic>
        <p:nvPicPr>
          <p:cNvPr id="122" name="Google Shape;122;p24" descr="A picture containing white, table&#10;&#10;Description generated with high confidence"/>
          <p:cNvPicPr preferRelativeResize="0"/>
          <p:nvPr/>
        </p:nvPicPr>
        <p:blipFill rotWithShape="1">
          <a:blip r:embed="rId2">
            <a:alphaModFix/>
          </a:blip>
          <a:srcRect/>
          <a:stretch/>
        </p:blipFill>
        <p:spPr>
          <a:xfrm>
            <a:off x="0" y="0"/>
            <a:ext cx="9139325" cy="5143500"/>
          </a:xfrm>
          <a:prstGeom prst="rect">
            <a:avLst/>
          </a:prstGeom>
          <a:noFill/>
          <a:ln>
            <a:noFill/>
          </a:ln>
        </p:spPr>
      </p:pic>
      <p:sp>
        <p:nvSpPr>
          <p:cNvPr id="123" name="Google Shape;123;p24"/>
          <p:cNvSpPr txBox="1">
            <a:spLocks noGrp="1"/>
          </p:cNvSpPr>
          <p:nvPr>
            <p:ph type="body" idx="1"/>
          </p:nvPr>
        </p:nvSpPr>
        <p:spPr>
          <a:xfrm>
            <a:off x="628650" y="1380104"/>
            <a:ext cx="6082800" cy="2427000"/>
          </a:xfrm>
          <a:prstGeom prst="rect">
            <a:avLst/>
          </a:prstGeom>
          <a:solidFill>
            <a:srgbClr val="FFFFFF">
              <a:alpha val="60000"/>
            </a:srgbClr>
          </a:solid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b="0" i="0">
                <a:latin typeface="Lato"/>
                <a:ea typeface="Lato"/>
                <a:cs typeface="Lato"/>
                <a:sym typeface="Lato"/>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4" name="Google Shape;124;p24"/>
          <p:cNvSpPr txBox="1"/>
          <p:nvPr/>
        </p:nvSpPr>
        <p:spPr>
          <a:xfrm>
            <a:off x="633620" y="182676"/>
            <a:ext cx="7886700" cy="8547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lt1"/>
              </a:buClr>
              <a:buSzPts val="3300"/>
              <a:buFont typeface="Quicksand"/>
              <a:buNone/>
            </a:pPr>
            <a:r>
              <a:rPr lang="nl" sz="3300" b="0" i="0" u="none" strike="noStrike" cap="none">
                <a:solidFill>
                  <a:schemeClr val="lt1"/>
                </a:solidFill>
                <a:latin typeface="Quicksand"/>
                <a:ea typeface="Quicksand"/>
                <a:cs typeface="Quicksand"/>
                <a:sym typeface="Quicksand"/>
              </a:rPr>
              <a:t>Wat nu?</a:t>
            </a:r>
            <a:endParaRPr sz="3300" b="0" i="0" u="none" strike="noStrike" cap="none">
              <a:solidFill>
                <a:schemeClr val="lt1"/>
              </a:solidFill>
              <a:latin typeface="Quicksand"/>
              <a:ea typeface="Quicksand"/>
              <a:cs typeface="Quicksand"/>
              <a:sym typeface="Quicksan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502582"/>
              </a:buClr>
              <a:buSzPts val="2400"/>
              <a:buFont typeface="Quicksand"/>
              <a:buNone/>
              <a:defRPr sz="2400" b="0" i="0">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a:spLocks noGrp="1"/>
          </p:cNvSpPr>
          <p:nvPr>
            <p:ph type="pic" idx="2"/>
          </p:nvPr>
        </p:nvSpPr>
        <p:spPr>
          <a:xfrm>
            <a:off x="3887391" y="740569"/>
            <a:ext cx="4629300" cy="3655200"/>
          </a:xfrm>
          <a:prstGeom prst="rect">
            <a:avLst/>
          </a:prstGeom>
          <a:noFill/>
          <a:ln>
            <a:noFill/>
          </a:ln>
        </p:spPr>
      </p:sp>
      <p:sp>
        <p:nvSpPr>
          <p:cNvPr id="128" name="Google Shape;128;p25"/>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200"/>
              <a:buNone/>
              <a:defRPr sz="1200" b="0" i="0">
                <a:latin typeface="Lato"/>
                <a:ea typeface="Lato"/>
                <a:cs typeface="Lato"/>
                <a:sym typeface="Lato"/>
              </a:defRPr>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9" name="Google Shape;12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1" name="Google Shape;13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8"/>
        <p:cNvGrpSpPr/>
        <p:nvPr/>
      </p:nvGrpSpPr>
      <p:grpSpPr>
        <a:xfrm>
          <a:off x="0" y="0"/>
          <a:ext cx="0" cy="0"/>
          <a:chOff x="0" y="0"/>
          <a:chExt cx="0" cy="0"/>
        </a:xfrm>
      </p:grpSpPr>
      <p:pic>
        <p:nvPicPr>
          <p:cNvPr id="139" name="Google Shape;139;p27" descr="https://lh4.googleusercontent.com/rHifLe6-il6vcXwPP8kln_RLM6NEnowz38MhO4BI8_xcmv8htGV-E2Y-cUF93F6gh5RHKtam5nRIrc6cT1bealTC4fRBdHPgkYgBQ6CfPvHpalIBK6GguSExQmegA_7PnDVpY-0l"/>
          <p:cNvPicPr preferRelativeResize="0"/>
          <p:nvPr/>
        </p:nvPicPr>
        <p:blipFill rotWithShape="1">
          <a:blip r:embed="rId2">
            <a:alphaModFix/>
          </a:blip>
          <a:srcRect t="323" b="20831"/>
          <a:stretch/>
        </p:blipFill>
        <p:spPr>
          <a:xfrm>
            <a:off x="-2853" y="687512"/>
            <a:ext cx="9153939" cy="4465214"/>
          </a:xfrm>
          <a:prstGeom prst="rect">
            <a:avLst/>
          </a:prstGeom>
          <a:noFill/>
          <a:ln>
            <a:noFill/>
          </a:ln>
        </p:spPr>
      </p:pic>
      <p:pic>
        <p:nvPicPr>
          <p:cNvPr id="140" name="Google Shape;140;p27" descr="A picture containing clock&#10;&#10;Description automatically generated"/>
          <p:cNvPicPr preferRelativeResize="0"/>
          <p:nvPr/>
        </p:nvPicPr>
        <p:blipFill rotWithShape="1">
          <a:blip r:embed="rId3">
            <a:alphaModFix/>
          </a:blip>
          <a:srcRect/>
          <a:stretch/>
        </p:blipFill>
        <p:spPr>
          <a:xfrm>
            <a:off x="7084852" y="2243852"/>
            <a:ext cx="1714500" cy="2657475"/>
          </a:xfrm>
          <a:prstGeom prst="rect">
            <a:avLst/>
          </a:prstGeom>
          <a:noFill/>
          <a:ln>
            <a:noFill/>
          </a:ln>
        </p:spPr>
      </p:pic>
      <p:pic>
        <p:nvPicPr>
          <p:cNvPr id="141" name="Google Shape;141;p27" descr="A picture containing drawing&#10;&#10;Description automatically generated"/>
          <p:cNvPicPr preferRelativeResize="0"/>
          <p:nvPr/>
        </p:nvPicPr>
        <p:blipFill rotWithShape="1">
          <a:blip r:embed="rId4">
            <a:alphaModFix/>
          </a:blip>
          <a:srcRect/>
          <a:stretch/>
        </p:blipFill>
        <p:spPr>
          <a:xfrm rot="-973338">
            <a:off x="800486" y="456705"/>
            <a:ext cx="1922887" cy="1254937"/>
          </a:xfrm>
          <a:prstGeom prst="rect">
            <a:avLst/>
          </a:prstGeom>
          <a:noFill/>
          <a:ln>
            <a:noFill/>
          </a:ln>
        </p:spPr>
      </p:pic>
      <p:pic>
        <p:nvPicPr>
          <p:cNvPr id="142" name="Google Shape;142;p27"/>
          <p:cNvPicPr preferRelativeResize="0"/>
          <p:nvPr/>
        </p:nvPicPr>
        <p:blipFill rotWithShape="1">
          <a:blip r:embed="rId5">
            <a:alphaModFix/>
          </a:blip>
          <a:srcRect/>
          <a:stretch/>
        </p:blipFill>
        <p:spPr>
          <a:xfrm>
            <a:off x="663472" y="4479006"/>
            <a:ext cx="2924045" cy="355830"/>
          </a:xfrm>
          <a:prstGeom prst="rect">
            <a:avLst/>
          </a:prstGeom>
          <a:noFill/>
          <a:ln>
            <a:noFill/>
          </a:ln>
        </p:spPr>
      </p:pic>
      <p:sp>
        <p:nvSpPr>
          <p:cNvPr id="143" name="Google Shape;143;p27"/>
          <p:cNvSpPr txBox="1">
            <a:spLocks noGrp="1"/>
          </p:cNvSpPr>
          <p:nvPr>
            <p:ph type="body" idx="1"/>
          </p:nvPr>
        </p:nvSpPr>
        <p:spPr>
          <a:xfrm>
            <a:off x="344647" y="3572589"/>
            <a:ext cx="5883900" cy="5835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800"/>
              </a:spcBef>
              <a:spcAft>
                <a:spcPts val="0"/>
              </a:spcAft>
              <a:buSzPts val="1500"/>
              <a:buNone/>
              <a:defRPr sz="1500" b="0" i="0">
                <a:solidFill>
                  <a:schemeClr val="lt1"/>
                </a:solidFill>
                <a:latin typeface="Quicksand"/>
                <a:ea typeface="Quicksand"/>
                <a:cs typeface="Quicksand"/>
                <a:sym typeface="Quicksand"/>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4" name="Google Shape;144;p27"/>
          <p:cNvSpPr txBox="1">
            <a:spLocks noGrp="1"/>
          </p:cNvSpPr>
          <p:nvPr>
            <p:ph type="title"/>
          </p:nvPr>
        </p:nvSpPr>
        <p:spPr>
          <a:xfrm>
            <a:off x="344647" y="2558507"/>
            <a:ext cx="5883900" cy="9942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rgbClr val="502582"/>
              </a:buClr>
              <a:buSzPts val="3000"/>
              <a:buFont typeface="Quicksand"/>
              <a:buNone/>
              <a:defRPr sz="3000">
                <a:solidFill>
                  <a:srgbClr val="502582"/>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7"/>
          <p:cNvSpPr txBox="1"/>
          <p:nvPr/>
        </p:nvSpPr>
        <p:spPr>
          <a:xfrm>
            <a:off x="344648" y="2167178"/>
            <a:ext cx="5883900" cy="327300"/>
          </a:xfrm>
          <a:prstGeom prst="rect">
            <a:avLst/>
          </a:prstGeom>
          <a:noFill/>
          <a:ln>
            <a:noFill/>
          </a:ln>
        </p:spPr>
        <p:txBody>
          <a:bodyPr spcFirstLastPara="1" wrap="square" lIns="68575" tIns="34275" rIns="68575" bIns="34275" anchor="b" anchorCtr="0">
            <a:normAutofit/>
          </a:bodyPr>
          <a:lstStyle/>
          <a:p>
            <a:pPr marL="0" marR="0" lvl="0" indent="0" algn="ctr" rtl="0">
              <a:lnSpc>
                <a:spcPct val="90000"/>
              </a:lnSpc>
              <a:spcBef>
                <a:spcPts val="0"/>
              </a:spcBef>
              <a:spcAft>
                <a:spcPts val="0"/>
              </a:spcAft>
              <a:buClr>
                <a:srgbClr val="502582"/>
              </a:buClr>
              <a:buSzPts val="1800"/>
              <a:buFont typeface="Quicksand"/>
              <a:buNone/>
            </a:pPr>
            <a:r>
              <a:rPr lang="nl" sz="1800" b="0" i="0" u="none" strike="noStrike" cap="none">
                <a:solidFill>
                  <a:srgbClr val="502582"/>
                </a:solidFill>
                <a:latin typeface="Quicksand"/>
                <a:ea typeface="Quicksand"/>
                <a:cs typeface="Quicksand"/>
                <a:sym typeface="Quicksand"/>
              </a:rPr>
              <a:t>OMO-ICTOdag</a:t>
            </a:r>
            <a:endParaRPr sz="1800" b="0" i="0" u="none" strike="noStrike" cap="none">
              <a:solidFill>
                <a:srgbClr val="502582"/>
              </a:solidFill>
              <a:latin typeface="Quicksand"/>
              <a:ea typeface="Quicksand"/>
              <a:cs typeface="Quicksand"/>
              <a:sym typeface="Quicksand"/>
            </a:endParaRPr>
          </a:p>
        </p:txBody>
      </p:sp>
      <p:sp>
        <p:nvSpPr>
          <p:cNvPr id="146" name="Google Shape;146;p27"/>
          <p:cNvSpPr/>
          <p:nvPr/>
        </p:nvSpPr>
        <p:spPr>
          <a:xfrm>
            <a:off x="6829063" y="63070"/>
            <a:ext cx="2251200" cy="4056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7"/>
        <p:cNvGrpSpPr/>
        <p:nvPr/>
      </p:nvGrpSpPr>
      <p:grpSpPr>
        <a:xfrm>
          <a:off x="0" y="0"/>
          <a:ext cx="0" cy="0"/>
          <a:chOff x="0" y="0"/>
          <a:chExt cx="0" cy="0"/>
        </a:xfrm>
      </p:grpSpPr>
      <p:pic>
        <p:nvPicPr>
          <p:cNvPr id="148" name="Google Shape;148;p28" descr="A picture containing white, table&#10;&#10;Description generated with high confidence"/>
          <p:cNvPicPr preferRelativeResize="0"/>
          <p:nvPr/>
        </p:nvPicPr>
        <p:blipFill rotWithShape="1">
          <a:blip r:embed="rId2">
            <a:alphaModFix/>
          </a:blip>
          <a:srcRect/>
          <a:stretch/>
        </p:blipFill>
        <p:spPr>
          <a:xfrm>
            <a:off x="0" y="0"/>
            <a:ext cx="9139325" cy="5143500"/>
          </a:xfrm>
          <a:prstGeom prst="rect">
            <a:avLst/>
          </a:prstGeom>
          <a:noFill/>
          <a:ln>
            <a:noFill/>
          </a:ln>
        </p:spPr>
      </p:pic>
      <p:sp>
        <p:nvSpPr>
          <p:cNvPr id="149" name="Google Shape;149;p28"/>
          <p:cNvSpPr txBox="1">
            <a:spLocks noGrp="1"/>
          </p:cNvSpPr>
          <p:nvPr>
            <p:ph type="body" idx="1"/>
          </p:nvPr>
        </p:nvSpPr>
        <p:spPr>
          <a:xfrm>
            <a:off x="628650" y="1380104"/>
            <a:ext cx="6082800" cy="2427000"/>
          </a:xfrm>
          <a:prstGeom prst="rect">
            <a:avLst/>
          </a:prstGeom>
          <a:solidFill>
            <a:srgbClr val="FFFFFF">
              <a:alpha val="60000"/>
            </a:srgbClr>
          </a:solid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b="0" i="0">
                <a:latin typeface="Lato"/>
                <a:ea typeface="Lato"/>
                <a:cs typeface="Lato"/>
                <a:sym typeface="Lato"/>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0" name="Google Shape;150;p28"/>
          <p:cNvSpPr txBox="1">
            <a:spLocks noGrp="1"/>
          </p:cNvSpPr>
          <p:nvPr>
            <p:ph type="title"/>
          </p:nvPr>
        </p:nvSpPr>
        <p:spPr>
          <a:xfrm>
            <a:off x="633620" y="182676"/>
            <a:ext cx="7886700" cy="854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2700"/>
              <a:buFont typeface="Quicksand"/>
              <a:buNone/>
              <a:defRPr sz="2700" b="0" i="0">
                <a:solidFill>
                  <a:schemeClr val="lt1"/>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633620" y="182676"/>
            <a:ext cx="7886700" cy="854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502582"/>
              </a:buClr>
              <a:buSzPts val="2700"/>
              <a:buFont typeface="Quicksand"/>
              <a:buNone/>
              <a:defRPr sz="2700" b="0" i="0">
                <a:solidFill>
                  <a:srgbClr val="502582"/>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9"/>
          <p:cNvSpPr txBox="1">
            <a:spLocks noGrp="1"/>
          </p:cNvSpPr>
          <p:nvPr>
            <p:ph type="body" idx="1"/>
          </p:nvPr>
        </p:nvSpPr>
        <p:spPr>
          <a:xfrm>
            <a:off x="628650" y="1380104"/>
            <a:ext cx="78867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b="0" i="0">
                <a:latin typeface="Lato"/>
                <a:ea typeface="Lato"/>
                <a:cs typeface="Lato"/>
                <a:sym typeface="Lato"/>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154" name="Google Shape;154;p29"/>
          <p:cNvGrpSpPr/>
          <p:nvPr/>
        </p:nvGrpSpPr>
        <p:grpSpPr>
          <a:xfrm>
            <a:off x="0" y="3834167"/>
            <a:ext cx="9153939" cy="1320219"/>
            <a:chOff x="0" y="5097709"/>
            <a:chExt cx="12205253" cy="1760292"/>
          </a:xfrm>
        </p:grpSpPr>
        <p:pic>
          <p:nvPicPr>
            <p:cNvPr id="155" name="Google Shape;155;p29" descr="https://lh4.googleusercontent.com/rHifLe6-il6vcXwPP8kln_RLM6NEnowz38MhO4BI8_xcmv8htGV-E2Y-cUF93F6gh5RHKtam5nRIrc6cT1bealTC4fRBdHPgkYgBQ6CfPvHpalIBK6GguSExQmegA_7PnDVpY-0l"/>
            <p:cNvPicPr preferRelativeResize="0"/>
            <p:nvPr/>
          </p:nvPicPr>
          <p:blipFill rotWithShape="1">
            <a:blip r:embed="rId2">
              <a:alphaModFix/>
            </a:blip>
            <a:srcRect t="323" b="20831"/>
            <a:stretch/>
          </p:blipFill>
          <p:spPr>
            <a:xfrm>
              <a:off x="0" y="5097709"/>
              <a:ext cx="12205253" cy="1760292"/>
            </a:xfrm>
            <a:prstGeom prst="rect">
              <a:avLst/>
            </a:prstGeom>
            <a:blipFill rotWithShape="1">
              <a:blip r:embed="rId3">
                <a:alphaModFix/>
              </a:blip>
              <a:tile tx="0" ty="0" sx="100000" sy="100000" flip="none" algn="tl"/>
            </a:blipFill>
            <a:ln>
              <a:noFill/>
            </a:ln>
          </p:spPr>
        </p:pic>
        <p:pic>
          <p:nvPicPr>
            <p:cNvPr id="156" name="Google Shape;156;p29" descr="A picture containing clock&#10;&#10;Description automatically generated"/>
            <p:cNvPicPr preferRelativeResize="0"/>
            <p:nvPr/>
          </p:nvPicPr>
          <p:blipFill rotWithShape="1">
            <a:blip r:embed="rId4">
              <a:alphaModFix/>
            </a:blip>
            <a:srcRect/>
            <a:stretch/>
          </p:blipFill>
          <p:spPr>
            <a:xfrm>
              <a:off x="9011349" y="5215957"/>
              <a:ext cx="983092" cy="1523793"/>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7"/>
        <p:cNvGrpSpPr/>
        <p:nvPr/>
      </p:nvGrpSpPr>
      <p:grpSpPr>
        <a:xfrm>
          <a:off x="0" y="0"/>
          <a:ext cx="0" cy="0"/>
          <a:chOff x="0" y="0"/>
          <a:chExt cx="0" cy="0"/>
        </a:xfrm>
      </p:grpSpPr>
      <p:grpSp>
        <p:nvGrpSpPr>
          <p:cNvPr id="158" name="Google Shape;158;p30"/>
          <p:cNvGrpSpPr/>
          <p:nvPr/>
        </p:nvGrpSpPr>
        <p:grpSpPr>
          <a:xfrm>
            <a:off x="0" y="3834167"/>
            <a:ext cx="9153939" cy="1320219"/>
            <a:chOff x="0" y="5097709"/>
            <a:chExt cx="12205253" cy="1760292"/>
          </a:xfrm>
        </p:grpSpPr>
        <p:pic>
          <p:nvPicPr>
            <p:cNvPr id="159" name="Google Shape;159;p30" descr="https://lh4.googleusercontent.com/rHifLe6-il6vcXwPP8kln_RLM6NEnowz38MhO4BI8_xcmv8htGV-E2Y-cUF93F6gh5RHKtam5nRIrc6cT1bealTC4fRBdHPgkYgBQ6CfPvHpalIBK6GguSExQmegA_7PnDVpY-0l"/>
            <p:cNvPicPr preferRelativeResize="0"/>
            <p:nvPr/>
          </p:nvPicPr>
          <p:blipFill rotWithShape="1">
            <a:blip r:embed="rId2">
              <a:alphaModFix/>
            </a:blip>
            <a:srcRect t="323" b="20831"/>
            <a:stretch/>
          </p:blipFill>
          <p:spPr>
            <a:xfrm>
              <a:off x="0" y="5097709"/>
              <a:ext cx="12205253" cy="1760292"/>
            </a:xfrm>
            <a:prstGeom prst="rect">
              <a:avLst/>
            </a:prstGeom>
            <a:blipFill rotWithShape="1">
              <a:blip r:embed="rId3">
                <a:alphaModFix/>
              </a:blip>
              <a:tile tx="0" ty="0" sx="100000" sy="100000" flip="none" algn="tl"/>
            </a:blipFill>
            <a:ln>
              <a:noFill/>
            </a:ln>
          </p:spPr>
        </p:pic>
        <p:pic>
          <p:nvPicPr>
            <p:cNvPr id="160" name="Google Shape;160;p30" descr="A picture containing clock&#10;&#10;Description automatically generated"/>
            <p:cNvPicPr preferRelativeResize="0"/>
            <p:nvPr/>
          </p:nvPicPr>
          <p:blipFill rotWithShape="1">
            <a:blip r:embed="rId4">
              <a:alphaModFix/>
            </a:blip>
            <a:srcRect/>
            <a:stretch/>
          </p:blipFill>
          <p:spPr>
            <a:xfrm>
              <a:off x="9011349" y="5215957"/>
              <a:ext cx="983092" cy="1523793"/>
            </a:xfrm>
            <a:prstGeom prst="rect">
              <a:avLst/>
            </a:prstGeom>
            <a:noFill/>
            <a:ln>
              <a:noFill/>
            </a:ln>
          </p:spPr>
        </p:pic>
      </p:grpSp>
      <p:sp>
        <p:nvSpPr>
          <p:cNvPr id="161" name="Google Shape;161;p3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502582"/>
              </a:buClr>
              <a:buSzPts val="3300"/>
              <a:buFont typeface="Quicksand"/>
              <a:buNone/>
              <a:defRPr sz="3300" b="0" i="0">
                <a:solidFill>
                  <a:srgbClr val="502582"/>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Google Shape;162;p3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800"/>
              <a:buNone/>
              <a:defRPr sz="1800" b="0" i="0">
                <a:solidFill>
                  <a:srgbClr val="888888"/>
                </a:solidFill>
                <a:latin typeface="Lato Light"/>
                <a:ea typeface="Lato Light"/>
                <a:cs typeface="Lato Light"/>
                <a:sym typeface="Lato Light"/>
              </a:defRPr>
            </a:lvl1pPr>
            <a:lvl2pPr marL="914400" lvl="1" indent="-228600" algn="l" rtl="0">
              <a:lnSpc>
                <a:spcPct val="90000"/>
              </a:lnSpc>
              <a:spcBef>
                <a:spcPts val="400"/>
              </a:spcBef>
              <a:spcAft>
                <a:spcPts val="0"/>
              </a:spcAft>
              <a:buSzPts val="1500"/>
              <a:buNone/>
              <a:defRPr sz="1500">
                <a:solidFill>
                  <a:srgbClr val="888888"/>
                </a:solidFill>
              </a:defRPr>
            </a:lvl2pPr>
            <a:lvl3pPr marL="1371600" lvl="2" indent="-228600" algn="l" rtl="0">
              <a:lnSpc>
                <a:spcPct val="90000"/>
              </a:lnSpc>
              <a:spcBef>
                <a:spcPts val="400"/>
              </a:spcBef>
              <a:spcAft>
                <a:spcPts val="0"/>
              </a:spcAft>
              <a:buSzPts val="1400"/>
              <a:buNone/>
              <a:defRPr sz="1400">
                <a:solidFill>
                  <a:srgbClr val="888888"/>
                </a:solidFill>
              </a:defRPr>
            </a:lvl3pPr>
            <a:lvl4pPr marL="1828800" lvl="3" indent="-228600" algn="l" rtl="0">
              <a:lnSpc>
                <a:spcPct val="90000"/>
              </a:lnSpc>
              <a:spcBef>
                <a:spcPts val="400"/>
              </a:spcBef>
              <a:spcAft>
                <a:spcPts val="0"/>
              </a:spcAft>
              <a:buSzPts val="1200"/>
              <a:buNone/>
              <a:defRPr sz="1200">
                <a:solidFill>
                  <a:srgbClr val="888888"/>
                </a:solidFill>
              </a:defRPr>
            </a:lvl4pPr>
            <a:lvl5pPr marL="2286000" lvl="4" indent="-228600" algn="l" rtl="0">
              <a:lnSpc>
                <a:spcPct val="90000"/>
              </a:lnSpc>
              <a:spcBef>
                <a:spcPts val="400"/>
              </a:spcBef>
              <a:spcAft>
                <a:spcPts val="0"/>
              </a:spcAft>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63" name="Google Shape;163;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b="0" i="0">
                <a:latin typeface="Lato Hairline"/>
                <a:ea typeface="Lato Hairline"/>
                <a:cs typeface="Lato Hairline"/>
                <a:sym typeface="Lato Hairli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4" name="Google Shape;164;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5" name="Google Shape;165;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6"/>
        <p:cNvGrpSpPr/>
        <p:nvPr/>
      </p:nvGrpSpPr>
      <p:grpSpPr>
        <a:xfrm>
          <a:off x="0" y="0"/>
          <a:ext cx="0" cy="0"/>
          <a:chOff x="0" y="0"/>
          <a:chExt cx="0" cy="0"/>
        </a:xfrm>
      </p:grpSpPr>
      <p:grpSp>
        <p:nvGrpSpPr>
          <p:cNvPr id="167" name="Google Shape;167;p31"/>
          <p:cNvGrpSpPr/>
          <p:nvPr/>
        </p:nvGrpSpPr>
        <p:grpSpPr>
          <a:xfrm>
            <a:off x="0" y="3834167"/>
            <a:ext cx="9153939" cy="1320219"/>
            <a:chOff x="0" y="5097709"/>
            <a:chExt cx="12205253" cy="1760292"/>
          </a:xfrm>
        </p:grpSpPr>
        <p:pic>
          <p:nvPicPr>
            <p:cNvPr id="168" name="Google Shape;168;p31" descr="https://lh4.googleusercontent.com/rHifLe6-il6vcXwPP8kln_RLM6NEnowz38MhO4BI8_xcmv8htGV-E2Y-cUF93F6gh5RHKtam5nRIrc6cT1bealTC4fRBdHPgkYgBQ6CfPvHpalIBK6GguSExQmegA_7PnDVpY-0l"/>
            <p:cNvPicPr preferRelativeResize="0"/>
            <p:nvPr/>
          </p:nvPicPr>
          <p:blipFill rotWithShape="1">
            <a:blip r:embed="rId2">
              <a:alphaModFix/>
            </a:blip>
            <a:srcRect t="323" b="20831"/>
            <a:stretch/>
          </p:blipFill>
          <p:spPr>
            <a:xfrm>
              <a:off x="0" y="5097709"/>
              <a:ext cx="12205253" cy="1760292"/>
            </a:xfrm>
            <a:prstGeom prst="rect">
              <a:avLst/>
            </a:prstGeom>
            <a:blipFill rotWithShape="1">
              <a:blip r:embed="rId3">
                <a:alphaModFix/>
              </a:blip>
              <a:tile tx="0" ty="0" sx="100000" sy="100000" flip="none" algn="tl"/>
            </a:blipFill>
            <a:ln>
              <a:noFill/>
            </a:ln>
          </p:spPr>
        </p:pic>
        <p:pic>
          <p:nvPicPr>
            <p:cNvPr id="169" name="Google Shape;169;p31" descr="A picture containing clock&#10;&#10;Description automatically generated"/>
            <p:cNvPicPr preferRelativeResize="0"/>
            <p:nvPr/>
          </p:nvPicPr>
          <p:blipFill rotWithShape="1">
            <a:blip r:embed="rId4">
              <a:alphaModFix/>
            </a:blip>
            <a:srcRect/>
            <a:stretch/>
          </p:blipFill>
          <p:spPr>
            <a:xfrm>
              <a:off x="9011349" y="5215957"/>
              <a:ext cx="983092" cy="1523793"/>
            </a:xfrm>
            <a:prstGeom prst="rect">
              <a:avLst/>
            </a:prstGeom>
            <a:noFill/>
            <a:ln>
              <a:noFill/>
            </a:ln>
          </p:spPr>
        </p:pic>
      </p:grpSp>
      <p:sp>
        <p:nvSpPr>
          <p:cNvPr id="170" name="Google Shape;170;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502582"/>
              </a:buClr>
              <a:buSzPts val="2700"/>
              <a:buFont typeface="Quicksand"/>
              <a:buNone/>
              <a:defRPr sz="2700">
                <a:solidFill>
                  <a:srgbClr val="502582"/>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1" name="Google Shape;171;p3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b="0" i="0">
                <a:latin typeface="Lato"/>
                <a:ea typeface="Lato"/>
                <a:cs typeface="Lato"/>
                <a:sym typeface="Lato"/>
              </a:defRPr>
            </a:lvl1pPr>
            <a:lvl2pPr marL="914400" lvl="1" indent="-342900" algn="l" rtl="0">
              <a:lnSpc>
                <a:spcPct val="90000"/>
              </a:lnSpc>
              <a:spcBef>
                <a:spcPts val="400"/>
              </a:spcBef>
              <a:spcAft>
                <a:spcPts val="0"/>
              </a:spcAft>
              <a:buSzPts val="1800"/>
              <a:buChar char="•"/>
              <a:defRPr b="0" i="0">
                <a:latin typeface="Lato"/>
                <a:ea typeface="Lato"/>
                <a:cs typeface="Lato"/>
                <a:sym typeface="Lato"/>
              </a:defRPr>
            </a:lvl2pPr>
            <a:lvl3pPr marL="1371600" lvl="2" indent="-323850" algn="l" rtl="0">
              <a:lnSpc>
                <a:spcPct val="90000"/>
              </a:lnSpc>
              <a:spcBef>
                <a:spcPts val="400"/>
              </a:spcBef>
              <a:spcAft>
                <a:spcPts val="0"/>
              </a:spcAft>
              <a:buSzPts val="1500"/>
              <a:buChar char="•"/>
              <a:defRPr b="0" i="0">
                <a:latin typeface="Lato"/>
                <a:ea typeface="Lato"/>
                <a:cs typeface="Lato"/>
                <a:sym typeface="Lato"/>
              </a:defRPr>
            </a:lvl3pPr>
            <a:lvl4pPr marL="1828800" lvl="3" indent="-317500" algn="l" rtl="0">
              <a:lnSpc>
                <a:spcPct val="90000"/>
              </a:lnSpc>
              <a:spcBef>
                <a:spcPts val="400"/>
              </a:spcBef>
              <a:spcAft>
                <a:spcPts val="0"/>
              </a:spcAft>
              <a:buSzPts val="1400"/>
              <a:buChar char="•"/>
              <a:defRPr b="0" i="0">
                <a:latin typeface="Lato"/>
                <a:ea typeface="Lato"/>
                <a:cs typeface="Lato"/>
                <a:sym typeface="Lato"/>
              </a:defRPr>
            </a:lvl4pPr>
            <a:lvl5pPr marL="2286000" lvl="4" indent="-317500" algn="l" rtl="0">
              <a:lnSpc>
                <a:spcPct val="90000"/>
              </a:lnSpc>
              <a:spcBef>
                <a:spcPts val="400"/>
              </a:spcBef>
              <a:spcAft>
                <a:spcPts val="0"/>
              </a:spcAft>
              <a:buSzPts val="1400"/>
              <a:buChar char="•"/>
              <a:defRPr b="0" i="0">
                <a:latin typeface="Lato"/>
                <a:ea typeface="Lato"/>
                <a:cs typeface="Lato"/>
                <a:sym typeface="Lato"/>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2" name="Google Shape;172;p3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b="0" i="0">
                <a:latin typeface="Lato"/>
                <a:ea typeface="Lato"/>
                <a:cs typeface="Lato"/>
                <a:sym typeface="Lato"/>
              </a:defRPr>
            </a:lvl1pPr>
            <a:lvl2pPr marL="914400" lvl="1" indent="-342900" algn="l" rtl="0">
              <a:lnSpc>
                <a:spcPct val="90000"/>
              </a:lnSpc>
              <a:spcBef>
                <a:spcPts val="400"/>
              </a:spcBef>
              <a:spcAft>
                <a:spcPts val="0"/>
              </a:spcAft>
              <a:buSzPts val="1800"/>
              <a:buChar char="•"/>
              <a:defRPr b="0" i="0">
                <a:latin typeface="Lato"/>
                <a:ea typeface="Lato"/>
                <a:cs typeface="Lato"/>
                <a:sym typeface="Lato"/>
              </a:defRPr>
            </a:lvl2pPr>
            <a:lvl3pPr marL="1371600" lvl="2" indent="-323850" algn="l" rtl="0">
              <a:lnSpc>
                <a:spcPct val="90000"/>
              </a:lnSpc>
              <a:spcBef>
                <a:spcPts val="400"/>
              </a:spcBef>
              <a:spcAft>
                <a:spcPts val="0"/>
              </a:spcAft>
              <a:buSzPts val="1500"/>
              <a:buChar char="•"/>
              <a:defRPr b="0" i="0">
                <a:latin typeface="Lato"/>
                <a:ea typeface="Lato"/>
                <a:cs typeface="Lato"/>
                <a:sym typeface="Lato"/>
              </a:defRPr>
            </a:lvl3pPr>
            <a:lvl4pPr marL="1828800" lvl="3" indent="-317500" algn="l" rtl="0">
              <a:lnSpc>
                <a:spcPct val="90000"/>
              </a:lnSpc>
              <a:spcBef>
                <a:spcPts val="400"/>
              </a:spcBef>
              <a:spcAft>
                <a:spcPts val="0"/>
              </a:spcAft>
              <a:buSzPts val="1400"/>
              <a:buChar char="•"/>
              <a:defRPr b="0" i="0">
                <a:latin typeface="Lato"/>
                <a:ea typeface="Lato"/>
                <a:cs typeface="Lato"/>
                <a:sym typeface="Lato"/>
              </a:defRPr>
            </a:lvl4pPr>
            <a:lvl5pPr marL="2286000" lvl="4" indent="-317500" algn="l" rtl="0">
              <a:lnSpc>
                <a:spcPct val="90000"/>
              </a:lnSpc>
              <a:spcBef>
                <a:spcPts val="400"/>
              </a:spcBef>
              <a:spcAft>
                <a:spcPts val="0"/>
              </a:spcAft>
              <a:buSzPts val="1400"/>
              <a:buChar char="•"/>
              <a:defRPr b="0" i="0">
                <a:latin typeface="Lato"/>
                <a:ea typeface="Lato"/>
                <a:cs typeface="Lato"/>
                <a:sym typeface="Lato"/>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3" name="Google Shape;173;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5" name="Google Shape;175;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6"/>
        <p:cNvGrpSpPr/>
        <p:nvPr/>
      </p:nvGrpSpPr>
      <p:grpSpPr>
        <a:xfrm>
          <a:off x="0" y="0"/>
          <a:ext cx="0" cy="0"/>
          <a:chOff x="0" y="0"/>
          <a:chExt cx="0" cy="0"/>
        </a:xfrm>
      </p:grpSpPr>
      <p:grpSp>
        <p:nvGrpSpPr>
          <p:cNvPr id="177" name="Google Shape;177;p32"/>
          <p:cNvGrpSpPr/>
          <p:nvPr/>
        </p:nvGrpSpPr>
        <p:grpSpPr>
          <a:xfrm>
            <a:off x="0" y="3834167"/>
            <a:ext cx="9153939" cy="1320219"/>
            <a:chOff x="0" y="5097709"/>
            <a:chExt cx="12205253" cy="1760292"/>
          </a:xfrm>
        </p:grpSpPr>
        <p:pic>
          <p:nvPicPr>
            <p:cNvPr id="178" name="Google Shape;178;p32" descr="https://lh4.googleusercontent.com/rHifLe6-il6vcXwPP8kln_RLM6NEnowz38MhO4BI8_xcmv8htGV-E2Y-cUF93F6gh5RHKtam5nRIrc6cT1bealTC4fRBdHPgkYgBQ6CfPvHpalIBK6GguSExQmegA_7PnDVpY-0l"/>
            <p:cNvPicPr preferRelativeResize="0"/>
            <p:nvPr/>
          </p:nvPicPr>
          <p:blipFill rotWithShape="1">
            <a:blip r:embed="rId2">
              <a:alphaModFix/>
            </a:blip>
            <a:srcRect t="323" b="20831"/>
            <a:stretch/>
          </p:blipFill>
          <p:spPr>
            <a:xfrm>
              <a:off x="0" y="5097709"/>
              <a:ext cx="12205253" cy="1760292"/>
            </a:xfrm>
            <a:prstGeom prst="rect">
              <a:avLst/>
            </a:prstGeom>
            <a:blipFill rotWithShape="1">
              <a:blip r:embed="rId3">
                <a:alphaModFix/>
              </a:blip>
              <a:tile tx="0" ty="0" sx="100000" sy="100000" flip="none" algn="tl"/>
            </a:blipFill>
            <a:ln>
              <a:noFill/>
            </a:ln>
          </p:spPr>
        </p:pic>
        <p:pic>
          <p:nvPicPr>
            <p:cNvPr id="179" name="Google Shape;179;p32" descr="A picture containing clock&#10;&#10;Description automatically generated"/>
            <p:cNvPicPr preferRelativeResize="0"/>
            <p:nvPr/>
          </p:nvPicPr>
          <p:blipFill rotWithShape="1">
            <a:blip r:embed="rId4">
              <a:alphaModFix/>
            </a:blip>
            <a:srcRect/>
            <a:stretch/>
          </p:blipFill>
          <p:spPr>
            <a:xfrm>
              <a:off x="9011349" y="5215957"/>
              <a:ext cx="983092" cy="1523793"/>
            </a:xfrm>
            <a:prstGeom prst="rect">
              <a:avLst/>
            </a:prstGeom>
            <a:noFill/>
            <a:ln>
              <a:noFill/>
            </a:ln>
          </p:spPr>
        </p:pic>
      </p:grpSp>
      <p:sp>
        <p:nvSpPr>
          <p:cNvPr id="180" name="Google Shape;180;p3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502582"/>
              </a:buClr>
              <a:buSzPts val="2700"/>
              <a:buFont typeface="Quicksand"/>
              <a:buNone/>
              <a:defRPr>
                <a:solidFill>
                  <a:srgbClr val="502582"/>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1" name="Google Shape;181;p32"/>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1800"/>
              <a:buNone/>
              <a:defRPr sz="1800" b="0" i="0">
                <a:latin typeface="Lato"/>
                <a:ea typeface="Lato"/>
                <a:cs typeface="Lato"/>
                <a:sym typeface="Lato"/>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82" name="Google Shape;182;p3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b="0" i="0">
                <a:latin typeface="Lato"/>
                <a:ea typeface="Lato"/>
                <a:cs typeface="Lato"/>
                <a:sym typeface="Lato"/>
              </a:defRPr>
            </a:lvl1pPr>
            <a:lvl2pPr marL="914400" lvl="1" indent="-342900" algn="l" rtl="0">
              <a:lnSpc>
                <a:spcPct val="90000"/>
              </a:lnSpc>
              <a:spcBef>
                <a:spcPts val="400"/>
              </a:spcBef>
              <a:spcAft>
                <a:spcPts val="0"/>
              </a:spcAft>
              <a:buSzPts val="1800"/>
              <a:buChar char="•"/>
              <a:defRPr b="0" i="0">
                <a:latin typeface="Lato"/>
                <a:ea typeface="Lato"/>
                <a:cs typeface="Lato"/>
                <a:sym typeface="Lato"/>
              </a:defRPr>
            </a:lvl2pPr>
            <a:lvl3pPr marL="1371600" lvl="2" indent="-323850" algn="l" rtl="0">
              <a:lnSpc>
                <a:spcPct val="90000"/>
              </a:lnSpc>
              <a:spcBef>
                <a:spcPts val="400"/>
              </a:spcBef>
              <a:spcAft>
                <a:spcPts val="0"/>
              </a:spcAft>
              <a:buSzPts val="1500"/>
              <a:buChar char="•"/>
              <a:defRPr b="0" i="0">
                <a:latin typeface="Lato"/>
                <a:ea typeface="Lato"/>
                <a:cs typeface="Lato"/>
                <a:sym typeface="Lato"/>
              </a:defRPr>
            </a:lvl3pPr>
            <a:lvl4pPr marL="1828800" lvl="3" indent="-317500" algn="l" rtl="0">
              <a:lnSpc>
                <a:spcPct val="90000"/>
              </a:lnSpc>
              <a:spcBef>
                <a:spcPts val="400"/>
              </a:spcBef>
              <a:spcAft>
                <a:spcPts val="0"/>
              </a:spcAft>
              <a:buSzPts val="1400"/>
              <a:buChar char="•"/>
              <a:defRPr b="0" i="0">
                <a:latin typeface="Lato"/>
                <a:ea typeface="Lato"/>
                <a:cs typeface="Lato"/>
                <a:sym typeface="Lato"/>
              </a:defRPr>
            </a:lvl4pPr>
            <a:lvl5pPr marL="2286000" lvl="4" indent="-317500" algn="l" rtl="0">
              <a:lnSpc>
                <a:spcPct val="90000"/>
              </a:lnSpc>
              <a:spcBef>
                <a:spcPts val="400"/>
              </a:spcBef>
              <a:spcAft>
                <a:spcPts val="0"/>
              </a:spcAft>
              <a:buSzPts val="1400"/>
              <a:buChar char="•"/>
              <a:defRPr b="0" i="0">
                <a:latin typeface="Lato"/>
                <a:ea typeface="Lato"/>
                <a:cs typeface="Lato"/>
                <a:sym typeface="Lato"/>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3" name="Google Shape;183;p3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1800"/>
              <a:buNone/>
              <a:defRPr sz="1800" b="0" i="0">
                <a:latin typeface="Lato"/>
                <a:ea typeface="Lato"/>
                <a:cs typeface="Lato"/>
                <a:sym typeface="Lato"/>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84" name="Google Shape;184;p3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b="0" i="0">
                <a:latin typeface="Lato"/>
                <a:ea typeface="Lato"/>
                <a:cs typeface="Lato"/>
                <a:sym typeface="Lato"/>
              </a:defRPr>
            </a:lvl1pPr>
            <a:lvl2pPr marL="914400" lvl="1" indent="-342900" algn="l" rtl="0">
              <a:lnSpc>
                <a:spcPct val="90000"/>
              </a:lnSpc>
              <a:spcBef>
                <a:spcPts val="400"/>
              </a:spcBef>
              <a:spcAft>
                <a:spcPts val="0"/>
              </a:spcAft>
              <a:buSzPts val="1800"/>
              <a:buChar char="•"/>
              <a:defRPr b="0" i="0">
                <a:latin typeface="Lato"/>
                <a:ea typeface="Lato"/>
                <a:cs typeface="Lato"/>
                <a:sym typeface="Lato"/>
              </a:defRPr>
            </a:lvl2pPr>
            <a:lvl3pPr marL="1371600" lvl="2" indent="-323850" algn="l" rtl="0">
              <a:lnSpc>
                <a:spcPct val="90000"/>
              </a:lnSpc>
              <a:spcBef>
                <a:spcPts val="400"/>
              </a:spcBef>
              <a:spcAft>
                <a:spcPts val="0"/>
              </a:spcAft>
              <a:buSzPts val="1500"/>
              <a:buChar char="•"/>
              <a:defRPr b="0" i="0">
                <a:latin typeface="Lato"/>
                <a:ea typeface="Lato"/>
                <a:cs typeface="Lato"/>
                <a:sym typeface="Lato"/>
              </a:defRPr>
            </a:lvl3pPr>
            <a:lvl4pPr marL="1828800" lvl="3" indent="-317500" algn="l" rtl="0">
              <a:lnSpc>
                <a:spcPct val="90000"/>
              </a:lnSpc>
              <a:spcBef>
                <a:spcPts val="400"/>
              </a:spcBef>
              <a:spcAft>
                <a:spcPts val="0"/>
              </a:spcAft>
              <a:buSzPts val="1400"/>
              <a:buChar char="•"/>
              <a:defRPr b="0" i="0">
                <a:latin typeface="Lato"/>
                <a:ea typeface="Lato"/>
                <a:cs typeface="Lato"/>
                <a:sym typeface="Lato"/>
              </a:defRPr>
            </a:lvl4pPr>
            <a:lvl5pPr marL="2286000" lvl="4" indent="-317500" algn="l" rtl="0">
              <a:lnSpc>
                <a:spcPct val="90000"/>
              </a:lnSpc>
              <a:spcBef>
                <a:spcPts val="400"/>
              </a:spcBef>
              <a:spcAft>
                <a:spcPts val="0"/>
              </a:spcAft>
              <a:buSzPts val="1400"/>
              <a:buChar char="•"/>
              <a:defRPr b="0" i="0">
                <a:latin typeface="Lato"/>
                <a:ea typeface="Lato"/>
                <a:cs typeface="Lato"/>
                <a:sym typeface="Lato"/>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grpSp>
        <p:nvGrpSpPr>
          <p:cNvPr id="189" name="Google Shape;189;p33"/>
          <p:cNvGrpSpPr/>
          <p:nvPr/>
        </p:nvGrpSpPr>
        <p:grpSpPr>
          <a:xfrm>
            <a:off x="0" y="3834167"/>
            <a:ext cx="9153939" cy="1320219"/>
            <a:chOff x="0" y="5097709"/>
            <a:chExt cx="12205253" cy="1760292"/>
          </a:xfrm>
        </p:grpSpPr>
        <p:pic>
          <p:nvPicPr>
            <p:cNvPr id="190" name="Google Shape;190;p33" descr="https://lh4.googleusercontent.com/rHifLe6-il6vcXwPP8kln_RLM6NEnowz38MhO4BI8_xcmv8htGV-E2Y-cUF93F6gh5RHKtam5nRIrc6cT1bealTC4fRBdHPgkYgBQ6CfPvHpalIBK6GguSExQmegA_7PnDVpY-0l"/>
            <p:cNvPicPr preferRelativeResize="0"/>
            <p:nvPr/>
          </p:nvPicPr>
          <p:blipFill rotWithShape="1">
            <a:blip r:embed="rId2">
              <a:alphaModFix/>
            </a:blip>
            <a:srcRect t="323" b="20831"/>
            <a:stretch/>
          </p:blipFill>
          <p:spPr>
            <a:xfrm>
              <a:off x="0" y="5097709"/>
              <a:ext cx="12205253" cy="1760292"/>
            </a:xfrm>
            <a:prstGeom prst="rect">
              <a:avLst/>
            </a:prstGeom>
            <a:blipFill rotWithShape="1">
              <a:blip r:embed="rId3">
                <a:alphaModFix/>
              </a:blip>
              <a:tile tx="0" ty="0" sx="100000" sy="100000" flip="none" algn="tl"/>
            </a:blipFill>
            <a:ln>
              <a:noFill/>
            </a:ln>
          </p:spPr>
        </p:pic>
        <p:pic>
          <p:nvPicPr>
            <p:cNvPr id="191" name="Google Shape;191;p33" descr="A picture containing clock&#10;&#10;Description automatically generated"/>
            <p:cNvPicPr preferRelativeResize="0"/>
            <p:nvPr/>
          </p:nvPicPr>
          <p:blipFill rotWithShape="1">
            <a:blip r:embed="rId4">
              <a:alphaModFix/>
            </a:blip>
            <a:srcRect/>
            <a:stretch/>
          </p:blipFill>
          <p:spPr>
            <a:xfrm>
              <a:off x="9011349" y="5215957"/>
              <a:ext cx="983092" cy="1523793"/>
            </a:xfrm>
            <a:prstGeom prst="rect">
              <a:avLst/>
            </a:prstGeom>
            <a:noFill/>
            <a:ln>
              <a:noFill/>
            </a:ln>
          </p:spPr>
        </p:pic>
      </p:grpSp>
      <p:sp>
        <p:nvSpPr>
          <p:cNvPr id="192" name="Google Shape;192;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502582"/>
              </a:buClr>
              <a:buSzPts val="2700"/>
              <a:buFont typeface="Quicksand"/>
              <a:buNone/>
              <a:defRPr>
                <a:solidFill>
                  <a:srgbClr val="502582"/>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3" name="Google Shape;193;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4" name="Google Shape;194;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5" name="Google Shape;195;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6"/>
        <p:cNvGrpSpPr/>
        <p:nvPr/>
      </p:nvGrpSpPr>
      <p:grpSpPr>
        <a:xfrm>
          <a:off x="0" y="0"/>
          <a:ext cx="0" cy="0"/>
          <a:chOff x="0" y="0"/>
          <a:chExt cx="0" cy="0"/>
        </a:xfrm>
      </p:grpSpPr>
      <p:grpSp>
        <p:nvGrpSpPr>
          <p:cNvPr id="197" name="Google Shape;197;p34"/>
          <p:cNvGrpSpPr/>
          <p:nvPr/>
        </p:nvGrpSpPr>
        <p:grpSpPr>
          <a:xfrm>
            <a:off x="0" y="3834167"/>
            <a:ext cx="9153939" cy="1320219"/>
            <a:chOff x="0" y="5097709"/>
            <a:chExt cx="12205253" cy="1760292"/>
          </a:xfrm>
        </p:grpSpPr>
        <p:pic>
          <p:nvPicPr>
            <p:cNvPr id="198" name="Google Shape;198;p34" descr="https://lh4.googleusercontent.com/rHifLe6-il6vcXwPP8kln_RLM6NEnowz38MhO4BI8_xcmv8htGV-E2Y-cUF93F6gh5RHKtam5nRIrc6cT1bealTC4fRBdHPgkYgBQ6CfPvHpalIBK6GguSExQmegA_7PnDVpY-0l"/>
            <p:cNvPicPr preferRelativeResize="0"/>
            <p:nvPr/>
          </p:nvPicPr>
          <p:blipFill rotWithShape="1">
            <a:blip r:embed="rId2">
              <a:alphaModFix/>
            </a:blip>
            <a:srcRect t="323" b="20831"/>
            <a:stretch/>
          </p:blipFill>
          <p:spPr>
            <a:xfrm>
              <a:off x="0" y="5097709"/>
              <a:ext cx="12205253" cy="1760292"/>
            </a:xfrm>
            <a:prstGeom prst="rect">
              <a:avLst/>
            </a:prstGeom>
            <a:blipFill rotWithShape="1">
              <a:blip r:embed="rId3">
                <a:alphaModFix/>
              </a:blip>
              <a:tile tx="0" ty="0" sx="100000" sy="100000" flip="none" algn="tl"/>
            </a:blipFill>
            <a:ln>
              <a:noFill/>
            </a:ln>
          </p:spPr>
        </p:pic>
        <p:pic>
          <p:nvPicPr>
            <p:cNvPr id="199" name="Google Shape;199;p34" descr="A picture containing clock&#10;&#10;Description automatically generated"/>
            <p:cNvPicPr preferRelativeResize="0"/>
            <p:nvPr/>
          </p:nvPicPr>
          <p:blipFill rotWithShape="1">
            <a:blip r:embed="rId4">
              <a:alphaModFix/>
            </a:blip>
            <a:srcRect/>
            <a:stretch/>
          </p:blipFill>
          <p:spPr>
            <a:xfrm>
              <a:off x="9011349" y="5215957"/>
              <a:ext cx="983092" cy="1523793"/>
            </a:xfrm>
            <a:prstGeom prst="rect">
              <a:avLst/>
            </a:prstGeom>
            <a:noFill/>
            <a:ln>
              <a:noFill/>
            </a:ln>
          </p:spPr>
        </p:pic>
      </p:grpSp>
      <p:sp>
        <p:nvSpPr>
          <p:cNvPr id="200" name="Google Shape;200;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1" name="Google Shape;201;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2" name="Google Shape;202;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3"/>
        <p:cNvGrpSpPr/>
        <p:nvPr/>
      </p:nvGrpSpPr>
      <p:grpSpPr>
        <a:xfrm>
          <a:off x="0" y="0"/>
          <a:ext cx="0" cy="0"/>
          <a:chOff x="0" y="0"/>
          <a:chExt cx="0" cy="0"/>
        </a:xfrm>
      </p:grpSpPr>
      <p:grpSp>
        <p:nvGrpSpPr>
          <p:cNvPr id="204" name="Google Shape;204;p35"/>
          <p:cNvGrpSpPr/>
          <p:nvPr/>
        </p:nvGrpSpPr>
        <p:grpSpPr>
          <a:xfrm>
            <a:off x="0" y="3834167"/>
            <a:ext cx="9153939" cy="1320219"/>
            <a:chOff x="0" y="5097709"/>
            <a:chExt cx="12205253" cy="1760292"/>
          </a:xfrm>
        </p:grpSpPr>
        <p:pic>
          <p:nvPicPr>
            <p:cNvPr id="205" name="Google Shape;205;p35" descr="https://lh4.googleusercontent.com/rHifLe6-il6vcXwPP8kln_RLM6NEnowz38MhO4BI8_xcmv8htGV-E2Y-cUF93F6gh5RHKtam5nRIrc6cT1bealTC4fRBdHPgkYgBQ6CfPvHpalIBK6GguSExQmegA_7PnDVpY-0l"/>
            <p:cNvPicPr preferRelativeResize="0"/>
            <p:nvPr/>
          </p:nvPicPr>
          <p:blipFill rotWithShape="1">
            <a:blip r:embed="rId2">
              <a:alphaModFix/>
            </a:blip>
            <a:srcRect t="323" b="20831"/>
            <a:stretch/>
          </p:blipFill>
          <p:spPr>
            <a:xfrm>
              <a:off x="0" y="5097709"/>
              <a:ext cx="12205253" cy="1760292"/>
            </a:xfrm>
            <a:prstGeom prst="rect">
              <a:avLst/>
            </a:prstGeom>
            <a:blipFill rotWithShape="1">
              <a:blip r:embed="rId3">
                <a:alphaModFix/>
              </a:blip>
              <a:tile tx="0" ty="0" sx="100000" sy="100000" flip="none" algn="tl"/>
            </a:blipFill>
            <a:ln>
              <a:noFill/>
            </a:ln>
          </p:spPr>
        </p:pic>
        <p:pic>
          <p:nvPicPr>
            <p:cNvPr id="206" name="Google Shape;206;p35" descr="A picture containing clock&#10;&#10;Description automatically generated"/>
            <p:cNvPicPr preferRelativeResize="0"/>
            <p:nvPr/>
          </p:nvPicPr>
          <p:blipFill rotWithShape="1">
            <a:blip r:embed="rId4">
              <a:alphaModFix/>
            </a:blip>
            <a:srcRect/>
            <a:stretch/>
          </p:blipFill>
          <p:spPr>
            <a:xfrm>
              <a:off x="9011349" y="5215957"/>
              <a:ext cx="983092" cy="1523793"/>
            </a:xfrm>
            <a:prstGeom prst="rect">
              <a:avLst/>
            </a:prstGeom>
            <a:noFill/>
            <a:ln>
              <a:noFill/>
            </a:ln>
          </p:spPr>
        </p:pic>
      </p:grpSp>
      <p:sp>
        <p:nvSpPr>
          <p:cNvPr id="207" name="Google Shape;207;p3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502582"/>
              </a:buClr>
              <a:buSzPts val="2400"/>
              <a:buFont typeface="Quicksand"/>
              <a:buNone/>
              <a:defRPr sz="2400">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8" name="Google Shape;208;p3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SzPts val="2400"/>
              <a:buChar char="•"/>
              <a:defRPr sz="2400" b="0" i="0">
                <a:latin typeface="Lato"/>
                <a:ea typeface="Lato"/>
                <a:cs typeface="Lato"/>
                <a:sym typeface="Lato"/>
              </a:defRPr>
            </a:lvl1pPr>
            <a:lvl2pPr marL="914400" lvl="1" indent="-361950" algn="l" rtl="0">
              <a:lnSpc>
                <a:spcPct val="90000"/>
              </a:lnSpc>
              <a:spcBef>
                <a:spcPts val="400"/>
              </a:spcBef>
              <a:spcAft>
                <a:spcPts val="0"/>
              </a:spcAft>
              <a:buSzPts val="2100"/>
              <a:buChar char="•"/>
              <a:defRPr sz="2100" b="0" i="0">
                <a:latin typeface="Lato"/>
                <a:ea typeface="Lato"/>
                <a:cs typeface="Lato"/>
                <a:sym typeface="Lato"/>
              </a:defRPr>
            </a:lvl2pPr>
            <a:lvl3pPr marL="1371600" lvl="2" indent="-342900" algn="l" rtl="0">
              <a:lnSpc>
                <a:spcPct val="90000"/>
              </a:lnSpc>
              <a:spcBef>
                <a:spcPts val="400"/>
              </a:spcBef>
              <a:spcAft>
                <a:spcPts val="0"/>
              </a:spcAft>
              <a:buSzPts val="1800"/>
              <a:buChar char="•"/>
              <a:defRPr sz="1800" b="0" i="0">
                <a:latin typeface="Lato"/>
                <a:ea typeface="Lato"/>
                <a:cs typeface="Lato"/>
                <a:sym typeface="Lato"/>
              </a:defRPr>
            </a:lvl3pPr>
            <a:lvl4pPr marL="1828800" lvl="3" indent="-323850" algn="l" rtl="0">
              <a:lnSpc>
                <a:spcPct val="90000"/>
              </a:lnSpc>
              <a:spcBef>
                <a:spcPts val="400"/>
              </a:spcBef>
              <a:spcAft>
                <a:spcPts val="0"/>
              </a:spcAft>
              <a:buSzPts val="1500"/>
              <a:buChar char="•"/>
              <a:defRPr sz="1500" b="0" i="0">
                <a:latin typeface="Lato"/>
                <a:ea typeface="Lato"/>
                <a:cs typeface="Lato"/>
                <a:sym typeface="Lato"/>
              </a:defRPr>
            </a:lvl4pPr>
            <a:lvl5pPr marL="2286000" lvl="4" indent="-323850" algn="l" rtl="0">
              <a:lnSpc>
                <a:spcPct val="90000"/>
              </a:lnSpc>
              <a:spcBef>
                <a:spcPts val="400"/>
              </a:spcBef>
              <a:spcAft>
                <a:spcPts val="0"/>
              </a:spcAft>
              <a:buSzPts val="1500"/>
              <a:buChar char="•"/>
              <a:defRPr sz="1500" b="0" i="0">
                <a:latin typeface="Lato"/>
                <a:ea typeface="Lato"/>
                <a:cs typeface="Lato"/>
                <a:sym typeface="Lato"/>
              </a:defRPr>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09" name="Google Shape;209;p3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200"/>
              <a:buNone/>
              <a:defRPr sz="1200" b="0" i="0">
                <a:latin typeface="Lato"/>
                <a:ea typeface="Lato"/>
                <a:cs typeface="Lato"/>
                <a:sym typeface="Lato"/>
              </a:defRPr>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10" name="Google Shape;210;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1" name="Google Shape;211;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2" name="Google Shape;212;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fronding">
  <p:cSld name="Afronding">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50258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5" name="Google Shape;215;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6" name="Google Shape;216;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7" name="Google Shape;217;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pic>
        <p:nvPicPr>
          <p:cNvPr id="218" name="Google Shape;218;p36" descr="A picture containing white, table&#10;&#10;Description generated with high confidence"/>
          <p:cNvPicPr preferRelativeResize="0"/>
          <p:nvPr/>
        </p:nvPicPr>
        <p:blipFill rotWithShape="1">
          <a:blip r:embed="rId2">
            <a:alphaModFix/>
          </a:blip>
          <a:srcRect/>
          <a:stretch/>
        </p:blipFill>
        <p:spPr>
          <a:xfrm>
            <a:off x="0" y="0"/>
            <a:ext cx="9139325" cy="5143500"/>
          </a:xfrm>
          <a:prstGeom prst="rect">
            <a:avLst/>
          </a:prstGeom>
          <a:noFill/>
          <a:ln>
            <a:noFill/>
          </a:ln>
        </p:spPr>
      </p:pic>
      <p:sp>
        <p:nvSpPr>
          <p:cNvPr id="219" name="Google Shape;219;p36"/>
          <p:cNvSpPr txBox="1">
            <a:spLocks noGrp="1"/>
          </p:cNvSpPr>
          <p:nvPr>
            <p:ph type="body" idx="1"/>
          </p:nvPr>
        </p:nvSpPr>
        <p:spPr>
          <a:xfrm>
            <a:off x="628650" y="1380104"/>
            <a:ext cx="6082800" cy="2427000"/>
          </a:xfrm>
          <a:prstGeom prst="rect">
            <a:avLst/>
          </a:prstGeom>
          <a:solidFill>
            <a:srgbClr val="FFFFFF">
              <a:alpha val="60000"/>
            </a:srgbClr>
          </a:solid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b="0" i="0">
                <a:latin typeface="Lato"/>
                <a:ea typeface="Lato"/>
                <a:cs typeface="Lato"/>
                <a:sym typeface="Lato"/>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0" name="Google Shape;220;p36"/>
          <p:cNvSpPr txBox="1"/>
          <p:nvPr/>
        </p:nvSpPr>
        <p:spPr>
          <a:xfrm>
            <a:off x="633620" y="182676"/>
            <a:ext cx="7886700" cy="8547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lt1"/>
              </a:buClr>
              <a:buSzPts val="3300"/>
              <a:buFont typeface="Quicksand"/>
              <a:buNone/>
            </a:pPr>
            <a:r>
              <a:rPr lang="nl" sz="3300" b="0" i="0">
                <a:solidFill>
                  <a:schemeClr val="lt1"/>
                </a:solidFill>
                <a:latin typeface="Quicksand"/>
                <a:ea typeface="Quicksand"/>
                <a:cs typeface="Quicksand"/>
                <a:sym typeface="Quicksand"/>
              </a:rPr>
              <a:t>Wat nu?</a:t>
            </a:r>
            <a:endParaRPr sz="3300" b="0" i="0">
              <a:solidFill>
                <a:schemeClr val="lt1"/>
              </a:solidFill>
              <a:latin typeface="Quicksand"/>
              <a:ea typeface="Quicksand"/>
              <a:cs typeface="Quicksand"/>
              <a:sym typeface="Quicksan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Klassencode">
  <p:cSld name="Klassencode">
    <p:spTree>
      <p:nvGrpSpPr>
        <p:cNvPr id="1" name="Shape 221"/>
        <p:cNvGrpSpPr/>
        <p:nvPr/>
      </p:nvGrpSpPr>
      <p:grpSpPr>
        <a:xfrm>
          <a:off x="0" y="0"/>
          <a:ext cx="0" cy="0"/>
          <a:chOff x="0" y="0"/>
          <a:chExt cx="0" cy="0"/>
        </a:xfrm>
      </p:grpSpPr>
      <p:pic>
        <p:nvPicPr>
          <p:cNvPr id="222" name="Google Shape;222;p37" descr="A picture containing white, table&#10;&#10;Description generated with high confidence"/>
          <p:cNvPicPr preferRelativeResize="0"/>
          <p:nvPr/>
        </p:nvPicPr>
        <p:blipFill rotWithShape="1">
          <a:blip r:embed="rId2">
            <a:alphaModFix/>
          </a:blip>
          <a:srcRect/>
          <a:stretch/>
        </p:blipFill>
        <p:spPr>
          <a:xfrm>
            <a:off x="0" y="0"/>
            <a:ext cx="9139325" cy="5143500"/>
          </a:xfrm>
          <a:prstGeom prst="rect">
            <a:avLst/>
          </a:prstGeom>
          <a:noFill/>
          <a:ln>
            <a:noFill/>
          </a:ln>
        </p:spPr>
      </p:pic>
      <p:sp>
        <p:nvSpPr>
          <p:cNvPr id="223" name="Google Shape;223;p37"/>
          <p:cNvSpPr txBox="1">
            <a:spLocks noGrp="1"/>
          </p:cNvSpPr>
          <p:nvPr>
            <p:ph type="title"/>
          </p:nvPr>
        </p:nvSpPr>
        <p:spPr>
          <a:xfrm>
            <a:off x="633620" y="182676"/>
            <a:ext cx="7886700" cy="854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Quicksand"/>
              <a:buNone/>
              <a:defRPr sz="3300" b="0" i="0">
                <a:solidFill>
                  <a:schemeClr val="lt1"/>
                </a:solidFill>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4" name="Google Shape;224;p37"/>
          <p:cNvSpPr txBox="1">
            <a:spLocks noGrp="1"/>
          </p:cNvSpPr>
          <p:nvPr>
            <p:ph type="body" idx="1"/>
          </p:nvPr>
        </p:nvSpPr>
        <p:spPr>
          <a:xfrm>
            <a:off x="638430" y="1383020"/>
            <a:ext cx="6082800" cy="2427000"/>
          </a:xfrm>
          <a:prstGeom prst="rect">
            <a:avLst/>
          </a:prstGeom>
          <a:solidFill>
            <a:srgbClr val="FFFFFF">
              <a:alpha val="60000"/>
            </a:srgbClr>
          </a:solid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b="0" i="0">
                <a:latin typeface="Lato"/>
                <a:ea typeface="Lato"/>
                <a:cs typeface="Lato"/>
                <a:sym typeface="Lato"/>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p3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502582"/>
              </a:buClr>
              <a:buSzPts val="2400"/>
              <a:buFont typeface="Quicksand"/>
              <a:buNone/>
              <a:defRPr sz="2400" b="0" i="0">
                <a:latin typeface="Quicksand"/>
                <a:ea typeface="Quicksand"/>
                <a:cs typeface="Quicksand"/>
                <a:sym typeface="Quicksan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7" name="Google Shape;227;p38"/>
          <p:cNvSpPr>
            <a:spLocks noGrp="1"/>
          </p:cNvSpPr>
          <p:nvPr>
            <p:ph type="pic" idx="2"/>
          </p:nvPr>
        </p:nvSpPr>
        <p:spPr>
          <a:xfrm>
            <a:off x="3887391" y="740569"/>
            <a:ext cx="4629300" cy="3655200"/>
          </a:xfrm>
          <a:prstGeom prst="rect">
            <a:avLst/>
          </a:prstGeom>
          <a:noFill/>
          <a:ln>
            <a:noFill/>
          </a:ln>
        </p:spPr>
      </p:sp>
      <p:sp>
        <p:nvSpPr>
          <p:cNvPr id="228" name="Google Shape;228;p38"/>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200"/>
              <a:buNone/>
              <a:defRPr sz="1200" b="0" i="0">
                <a:latin typeface="Lato"/>
                <a:ea typeface="Lato"/>
                <a:cs typeface="Lato"/>
                <a:sym typeface="Lato"/>
              </a:defRPr>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29" name="Google Shape;229;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0" name="Google Shape;230;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1" name="Google Shape;231;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232"/>
        <p:cNvGrpSpPr/>
        <p:nvPr/>
      </p:nvGrpSpPr>
      <p:grpSpPr>
        <a:xfrm>
          <a:off x="0" y="0"/>
          <a:ext cx="0" cy="0"/>
          <a:chOff x="0" y="0"/>
          <a:chExt cx="0" cy="0"/>
        </a:xfrm>
      </p:grpSpPr>
      <p:pic>
        <p:nvPicPr>
          <p:cNvPr id="233" name="Google Shape;233;p39" descr="https://lh4.googleusercontent.com/rHifLe6-il6vcXwPP8kln_RLM6NEnowz38MhO4BI8_xcmv8htGV-E2Y-cUF93F6gh5RHKtam5nRIrc6cT1bealTC4fRBdHPgkYgBQ6CfPvHpalIBK6GguSExQmegA_7PnDVpY-0l"/>
          <p:cNvPicPr preferRelativeResize="0"/>
          <p:nvPr/>
        </p:nvPicPr>
        <p:blipFill rotWithShape="1">
          <a:blip r:embed="rId2">
            <a:alphaModFix/>
          </a:blip>
          <a:srcRect t="-21661" b="25857"/>
          <a:stretch/>
        </p:blipFill>
        <p:spPr>
          <a:xfrm>
            <a:off x="15" y="3333509"/>
            <a:ext cx="9143985" cy="1809990"/>
          </a:xfrm>
          <a:prstGeom prst="rect">
            <a:avLst/>
          </a:prstGeom>
          <a:noFill/>
          <a:ln>
            <a:noFill/>
          </a:ln>
        </p:spPr>
      </p:pic>
      <p:sp>
        <p:nvSpPr>
          <p:cNvPr id="234" name="Google Shape;234;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1D1B39"/>
              </a:buClr>
              <a:buSzPts val="3300"/>
              <a:buFont typeface="Quicksand Light"/>
              <a:buNone/>
              <a:defRPr>
                <a:solidFill>
                  <a:srgbClr val="1D1B39"/>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5" name="Google Shape;235;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1D1B39"/>
              </a:buClr>
              <a:buSzPts val="2100"/>
              <a:buFont typeface="Quicksand"/>
              <a:buNone/>
              <a:defRPr/>
            </a:lvl1pPr>
            <a:lvl2pPr marL="914400" lvl="1" indent="-228600" algn="l" rtl="0">
              <a:lnSpc>
                <a:spcPct val="90000"/>
              </a:lnSpc>
              <a:spcBef>
                <a:spcPts val="400"/>
              </a:spcBef>
              <a:spcAft>
                <a:spcPts val="0"/>
              </a:spcAft>
              <a:buClr>
                <a:srgbClr val="1D1B39"/>
              </a:buClr>
              <a:buSzPts val="1800"/>
              <a:buFont typeface="Quicksand"/>
              <a:buNone/>
              <a:defRPr/>
            </a:lvl2pPr>
            <a:lvl3pPr marL="1371600" lvl="2" indent="-228600" algn="l" rtl="0">
              <a:lnSpc>
                <a:spcPct val="90000"/>
              </a:lnSpc>
              <a:spcBef>
                <a:spcPts val="400"/>
              </a:spcBef>
              <a:spcAft>
                <a:spcPts val="0"/>
              </a:spcAft>
              <a:buClr>
                <a:srgbClr val="1D1B39"/>
              </a:buClr>
              <a:buSzPts val="1500"/>
              <a:buFont typeface="Quicksand"/>
              <a:buNone/>
              <a:defRPr/>
            </a:lvl3pPr>
            <a:lvl4pPr marL="1828800" lvl="3" indent="-228600" algn="l" rtl="0">
              <a:lnSpc>
                <a:spcPct val="90000"/>
              </a:lnSpc>
              <a:spcBef>
                <a:spcPts val="400"/>
              </a:spcBef>
              <a:spcAft>
                <a:spcPts val="0"/>
              </a:spcAft>
              <a:buClr>
                <a:srgbClr val="1D1B39"/>
              </a:buClr>
              <a:buSzPts val="1400"/>
              <a:buFont typeface="Quicksand"/>
              <a:buNone/>
              <a:defRPr/>
            </a:lvl4pPr>
            <a:lvl5pPr marL="2286000" lvl="4" indent="-228600" algn="l" rtl="0">
              <a:lnSpc>
                <a:spcPct val="90000"/>
              </a:lnSpc>
              <a:spcBef>
                <a:spcPts val="400"/>
              </a:spcBef>
              <a:spcAft>
                <a:spcPts val="0"/>
              </a:spcAft>
              <a:buClr>
                <a:srgbClr val="1D1B39"/>
              </a:buClr>
              <a:buSzPts val="1400"/>
              <a:buFont typeface="Quicksand"/>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6" name="Google Shape;236;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7" name="Google Shape;237;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8" name="Google Shape;238;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502582"/>
              </a:buClr>
              <a:buSzPts val="2700"/>
              <a:buFont typeface="Quicksand"/>
              <a:buNone/>
              <a:defRPr sz="2700" b="0" i="0" u="none" strike="noStrike" cap="none">
                <a:solidFill>
                  <a:srgbClr val="502582"/>
                </a:solidFill>
                <a:latin typeface="Quicksand"/>
                <a:ea typeface="Quicksand"/>
                <a:cs typeface="Quicksand"/>
                <a:sym typeface="Quicksan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502582"/>
              </a:buClr>
              <a:buSzPts val="2100"/>
              <a:buFont typeface="Arial"/>
              <a:buChar char="•"/>
              <a:defRPr sz="2100" b="0" i="0" u="none" strike="noStrike" cap="none">
                <a:solidFill>
                  <a:schemeClr val="dk1"/>
                </a:solidFill>
                <a:latin typeface="Lato"/>
                <a:ea typeface="Lato"/>
                <a:cs typeface="Lato"/>
                <a:sym typeface="Lato"/>
              </a:defRPr>
            </a:lvl1pPr>
            <a:lvl2pPr marL="914400" marR="0" lvl="1" indent="-342900" algn="l" rtl="0">
              <a:lnSpc>
                <a:spcPct val="90000"/>
              </a:lnSpc>
              <a:spcBef>
                <a:spcPts val="400"/>
              </a:spcBef>
              <a:spcAft>
                <a:spcPts val="0"/>
              </a:spcAft>
              <a:buClr>
                <a:srgbClr val="502582"/>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400"/>
              </a:spcBef>
              <a:spcAft>
                <a:spcPts val="0"/>
              </a:spcAft>
              <a:buClr>
                <a:srgbClr val="7F7F7F"/>
              </a:buClr>
              <a:buSzPts val="1500"/>
              <a:buFont typeface="Arial"/>
              <a:buChar char="•"/>
              <a:defRPr sz="1500" b="0" i="0" u="none" strike="noStrike" cap="none">
                <a:solidFill>
                  <a:schemeClr val="dk1"/>
                </a:solidFill>
                <a:latin typeface="Lato"/>
                <a:ea typeface="Lato"/>
                <a:cs typeface="Lato"/>
                <a:sym typeface="Lato"/>
              </a:defRPr>
            </a:lvl3pPr>
            <a:lvl4pPr marL="1828800" marR="0" lvl="3" indent="-317500" algn="l" rtl="0">
              <a:lnSpc>
                <a:spcPct val="90000"/>
              </a:lnSpc>
              <a:spcBef>
                <a:spcPts val="400"/>
              </a:spcBef>
              <a:spcAft>
                <a:spcPts val="0"/>
              </a:spcAft>
              <a:buClr>
                <a:srgbClr val="7F7F7F"/>
              </a:buClr>
              <a:buSzPts val="1400"/>
              <a:buFont typeface="Arial"/>
              <a:buChar char="•"/>
              <a:defRPr sz="1400" b="0" i="0" u="none" strike="noStrike" cap="none">
                <a:solidFill>
                  <a:schemeClr val="dk1"/>
                </a:solidFill>
                <a:latin typeface="Lato"/>
                <a:ea typeface="Lato"/>
                <a:cs typeface="Lato"/>
                <a:sym typeface="Lato"/>
              </a:defRPr>
            </a:lvl4pPr>
            <a:lvl5pPr marL="2286000" marR="0" lvl="4" indent="-317500" algn="l" rtl="0">
              <a:lnSpc>
                <a:spcPct val="90000"/>
              </a:lnSpc>
              <a:spcBef>
                <a:spcPts val="400"/>
              </a:spcBef>
              <a:spcAft>
                <a:spcPts val="0"/>
              </a:spcAft>
              <a:buClr>
                <a:srgbClr val="7F7F7F"/>
              </a:buClr>
              <a:buSzPts val="1400"/>
              <a:buFont typeface="Arial"/>
              <a:buChar char="•"/>
              <a:defRPr sz="1400" b="0" i="0" u="none" strike="noStrike" cap="none">
                <a:solidFill>
                  <a:schemeClr val="dk1"/>
                </a:solidFill>
                <a:latin typeface="Lato"/>
                <a:ea typeface="Lato"/>
                <a:cs typeface="Lato"/>
                <a:sym typeface="La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a:t>
            </a:fld>
            <a:endParaRPr/>
          </a:p>
        </p:txBody>
      </p:sp>
      <p:pic>
        <p:nvPicPr>
          <p:cNvPr id="56" name="Google Shape;56;p13"/>
          <p:cNvPicPr preferRelativeResize="0"/>
          <p:nvPr/>
        </p:nvPicPr>
        <p:blipFill rotWithShape="1">
          <a:blip r:embed="rId14">
            <a:alphaModFix/>
          </a:blip>
          <a:srcRect/>
          <a:stretch/>
        </p:blipFill>
        <p:spPr>
          <a:xfrm>
            <a:off x="7096379" y="139303"/>
            <a:ext cx="1697138" cy="269999"/>
          </a:xfrm>
          <a:prstGeom prst="rect">
            <a:avLst/>
          </a:prstGeom>
          <a:noFill/>
          <a:ln>
            <a:noFill/>
          </a:ln>
        </p:spPr>
      </p:pic>
      <p:pic>
        <p:nvPicPr>
          <p:cNvPr id="57" name="Google Shape;57;p13" descr="https://lh4.googleusercontent.com/rHifLe6-il6vcXwPP8kln_RLM6NEnowz38MhO4BI8_xcmv8htGV-E2Y-cUF93F6gh5RHKtam5nRIrc6cT1bealTC4fRBdHPgkYgBQ6CfPvHpalIBK6GguSExQmegA_7PnDVpY-0l"/>
          <p:cNvPicPr preferRelativeResize="0"/>
          <p:nvPr/>
        </p:nvPicPr>
        <p:blipFill rotWithShape="1">
          <a:blip r:embed="rId15">
            <a:alphaModFix/>
          </a:blip>
          <a:srcRect t="323" b="20831"/>
          <a:stretch/>
        </p:blipFill>
        <p:spPr>
          <a:xfrm>
            <a:off x="0" y="3834167"/>
            <a:ext cx="9153939" cy="1320220"/>
          </a:xfrm>
          <a:prstGeom prst="rect">
            <a:avLst/>
          </a:prstGeom>
          <a:blipFill rotWithShape="1">
            <a:blip r:embed="rId16">
              <a:alphaModFix/>
            </a:blip>
            <a:tile tx="0" ty="0" sx="100000" sy="100000" flip="none" algn="tl"/>
          </a:blipFill>
          <a:ln>
            <a:noFill/>
          </a:ln>
        </p:spPr>
      </p:pic>
      <p:pic>
        <p:nvPicPr>
          <p:cNvPr id="58" name="Google Shape;58;p13" descr="A picture containing clock&#10;&#10;Description automatically generated"/>
          <p:cNvPicPr preferRelativeResize="0"/>
          <p:nvPr/>
        </p:nvPicPr>
        <p:blipFill rotWithShape="1">
          <a:blip r:embed="rId17">
            <a:alphaModFix/>
          </a:blip>
          <a:srcRect/>
          <a:stretch/>
        </p:blipFill>
        <p:spPr>
          <a:xfrm>
            <a:off x="6758512" y="3922853"/>
            <a:ext cx="737319" cy="114284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502582"/>
              </a:buClr>
              <a:buSzPts val="2700"/>
              <a:buFont typeface="Quicksand"/>
              <a:buNone/>
              <a:defRPr sz="2700" b="0" i="0" u="none" strike="noStrike" cap="none">
                <a:solidFill>
                  <a:srgbClr val="502582"/>
                </a:solidFill>
                <a:latin typeface="Quicksand"/>
                <a:ea typeface="Quicksand"/>
                <a:cs typeface="Quicksand"/>
                <a:sym typeface="Quicksan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4" name="Google Shape;134;p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502582"/>
              </a:buClr>
              <a:buSzPts val="2100"/>
              <a:buFont typeface="Arial"/>
              <a:buChar char="•"/>
              <a:defRPr sz="2100" b="0" i="0" u="none" strike="noStrike" cap="none">
                <a:solidFill>
                  <a:schemeClr val="dk1"/>
                </a:solidFill>
                <a:latin typeface="Lato"/>
                <a:ea typeface="Lato"/>
                <a:cs typeface="Lato"/>
                <a:sym typeface="Lato"/>
              </a:defRPr>
            </a:lvl1pPr>
            <a:lvl2pPr marL="914400" marR="0" lvl="1" indent="-342900" algn="l" rtl="0">
              <a:lnSpc>
                <a:spcPct val="90000"/>
              </a:lnSpc>
              <a:spcBef>
                <a:spcPts val="400"/>
              </a:spcBef>
              <a:spcAft>
                <a:spcPts val="0"/>
              </a:spcAft>
              <a:buClr>
                <a:srgbClr val="502582"/>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400"/>
              </a:spcBef>
              <a:spcAft>
                <a:spcPts val="0"/>
              </a:spcAft>
              <a:buClr>
                <a:srgbClr val="7F7F7F"/>
              </a:buClr>
              <a:buSzPts val="1500"/>
              <a:buFont typeface="Arial"/>
              <a:buChar char="•"/>
              <a:defRPr sz="1500" b="0" i="0" u="none" strike="noStrike" cap="none">
                <a:solidFill>
                  <a:schemeClr val="dk1"/>
                </a:solidFill>
                <a:latin typeface="Lato"/>
                <a:ea typeface="Lato"/>
                <a:cs typeface="Lato"/>
                <a:sym typeface="Lato"/>
              </a:defRPr>
            </a:lvl3pPr>
            <a:lvl4pPr marL="1828800" marR="0" lvl="3" indent="-317500" algn="l" rtl="0">
              <a:lnSpc>
                <a:spcPct val="90000"/>
              </a:lnSpc>
              <a:spcBef>
                <a:spcPts val="400"/>
              </a:spcBef>
              <a:spcAft>
                <a:spcPts val="0"/>
              </a:spcAft>
              <a:buClr>
                <a:srgbClr val="7F7F7F"/>
              </a:buClr>
              <a:buSzPts val="1400"/>
              <a:buFont typeface="Arial"/>
              <a:buChar char="•"/>
              <a:defRPr sz="1400" b="0" i="0" u="none" strike="noStrike" cap="none">
                <a:solidFill>
                  <a:schemeClr val="dk1"/>
                </a:solidFill>
                <a:latin typeface="Lato"/>
                <a:ea typeface="Lato"/>
                <a:cs typeface="Lato"/>
                <a:sym typeface="Lato"/>
              </a:defRPr>
            </a:lvl4pPr>
            <a:lvl5pPr marL="2286000" marR="0" lvl="4" indent="-317500" algn="l" rtl="0">
              <a:lnSpc>
                <a:spcPct val="90000"/>
              </a:lnSpc>
              <a:spcBef>
                <a:spcPts val="400"/>
              </a:spcBef>
              <a:spcAft>
                <a:spcPts val="0"/>
              </a:spcAft>
              <a:buClr>
                <a:srgbClr val="7F7F7F"/>
              </a:buClr>
              <a:buSzPts val="1400"/>
              <a:buFont typeface="Arial"/>
              <a:buChar char="•"/>
              <a:defRPr sz="1400" b="0" i="0" u="none" strike="noStrike" cap="none">
                <a:solidFill>
                  <a:schemeClr val="dk1"/>
                </a:solidFill>
                <a:latin typeface="Lato"/>
                <a:ea typeface="Lato"/>
                <a:cs typeface="Lato"/>
                <a:sym typeface="La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5" name="Google Shape;135;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6" name="Google Shape;136;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7" name="Google Shape;137;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1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6.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hyperlink" Target="https://www.ncsc.nl/phishing/hoe-herken-ik-een-phishing-e-mail" TargetMode="External"/><Relationship Id="rId13" Type="http://schemas.openxmlformats.org/officeDocument/2006/relationships/hyperlink" Target="https://eenvandaag.avrotros.nl/artikelen/moet-je-tieners-die-criminele-klussen-doen-straffen-of-als-slachtoffer-van-uitbuiting-zien-ik-durfde-geen-nee-te-zeggen-162185" TargetMode="External"/><Relationship Id="rId3" Type="http://schemas.openxmlformats.org/officeDocument/2006/relationships/hyperlink" Target="https://nos.nl/nieuwsuur/artikel/2597696-zeker-vijf-nederlandse-meisjes-aangespoord-tot-zelfdoding-via-chatgroep" TargetMode="External"/><Relationship Id="rId7" Type="http://schemas.openxmlformats.org/officeDocument/2006/relationships/hyperlink" Target="https://www.rijksoverheid.nl/actueel/nieuws/2025/06/17/nctv-toenemende-online-radicalisering-van-jongeren" TargetMode="External"/><Relationship Id="rId12" Type="http://schemas.openxmlformats.org/officeDocument/2006/relationships/hyperlink" Target="https://veiliginternetten.nl/jongeren-steeds-vaker-online-geronseld-voor-criminele-activiteiten"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hyperlink" Target="https://nos.nl/artikel/2512350-financiele-keuzes-jongeren-volop-beinvloed-door-influencers" TargetMode="External"/><Relationship Id="rId11" Type="http://schemas.openxmlformats.org/officeDocument/2006/relationships/hyperlink" Target="https://riecnoord.nl/foto-jonge-aanwas-2/" TargetMode="External"/><Relationship Id="rId5" Type="http://schemas.openxmlformats.org/officeDocument/2006/relationships/hyperlink" Target="https://www.politie.nl/nieuws/2025/november/20/03-praat-erover---start-campagne-tegen-online-benaderen-van-jongeren-voor-criminele-klusjes.html" TargetMode="External"/><Relationship Id="rId10" Type="http://schemas.openxmlformats.org/officeDocument/2006/relationships/hyperlink" Target="https://www.nji.nl/kennis/radicalisering/heftige-online-beelden-wat-kun-je-als-ouder-doen" TargetMode="External"/><Relationship Id="rId4" Type="http://schemas.openxmlformats.org/officeDocument/2006/relationships/hyperlink" Target="https://offlimits.nl/nieuws/helpwanted-ziet-verdubbeling-sextortion" TargetMode="External"/><Relationship Id="rId9" Type="http://schemas.openxmlformats.org/officeDocument/2006/relationships/hyperlink" Target="https://www.nji.nl/kennis/radicalisering/com-groep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6.xml"/><Relationship Id="rId1" Type="http://schemas.openxmlformats.org/officeDocument/2006/relationships/video" Target="https://www.youtube.com/embed/OQS66U2ULcU?feature=oembed" TargetMode="Externa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body" idx="1"/>
          </p:nvPr>
        </p:nvSpPr>
        <p:spPr>
          <a:xfrm>
            <a:off x="122399" y="3869325"/>
            <a:ext cx="4194900" cy="5835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1800"/>
              <a:buNone/>
            </a:pPr>
            <a:r>
              <a:rPr lang="nl" b="1"/>
              <a:t>IPON 2026</a:t>
            </a:r>
            <a:endParaRPr b="1"/>
          </a:p>
        </p:txBody>
      </p:sp>
      <p:sp>
        <p:nvSpPr>
          <p:cNvPr id="244" name="Google Shape;244;p40"/>
          <p:cNvSpPr txBox="1">
            <a:spLocks noGrp="1"/>
          </p:cNvSpPr>
          <p:nvPr>
            <p:ph type="title"/>
          </p:nvPr>
        </p:nvSpPr>
        <p:spPr>
          <a:xfrm>
            <a:off x="407025" y="441500"/>
            <a:ext cx="3504300" cy="1634700"/>
          </a:xfrm>
          <a:prstGeom prst="rect">
            <a:avLst/>
          </a:prstGeom>
          <a:solidFill>
            <a:schemeClr val="lt1"/>
          </a:solid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1100"/>
              <a:buFont typeface="Arial"/>
              <a:buNone/>
            </a:pPr>
            <a:r>
              <a:rPr lang="nl" b="1"/>
              <a:t> </a:t>
            </a:r>
            <a:endParaRPr b="1"/>
          </a:p>
        </p:txBody>
      </p:sp>
      <p:sp>
        <p:nvSpPr>
          <p:cNvPr id="245" name="Google Shape;245;p40"/>
          <p:cNvSpPr txBox="1">
            <a:spLocks noGrp="1"/>
          </p:cNvSpPr>
          <p:nvPr>
            <p:ph type="title"/>
          </p:nvPr>
        </p:nvSpPr>
        <p:spPr>
          <a:xfrm>
            <a:off x="247669" y="441500"/>
            <a:ext cx="4053000" cy="2415900"/>
          </a:xfrm>
          <a:prstGeom prst="rect">
            <a:avLst/>
          </a:prstGeom>
          <a:noFill/>
          <a:ln>
            <a:noFill/>
          </a:ln>
        </p:spPr>
        <p:txBody>
          <a:bodyPr spcFirstLastPara="1" wrap="square" lIns="68575" tIns="34275" rIns="68575" bIns="34275" anchor="ctr" anchorCtr="0">
            <a:normAutofit/>
          </a:bodyPr>
          <a:lstStyle/>
          <a:p>
            <a:pPr marL="0" lvl="0" indent="0" algn="ctr" rtl="0">
              <a:lnSpc>
                <a:spcPct val="115000"/>
              </a:lnSpc>
              <a:spcBef>
                <a:spcPts val="0"/>
              </a:spcBef>
              <a:spcAft>
                <a:spcPts val="0"/>
              </a:spcAft>
              <a:buNone/>
            </a:pPr>
            <a:r>
              <a:rPr lang="nl" b="1"/>
              <a:t>Wat leerlingen online echt meemaken </a:t>
            </a:r>
            <a:endParaRPr b="1"/>
          </a:p>
          <a:p>
            <a:pPr marL="0" lvl="0" indent="0" algn="ctr" rtl="0">
              <a:lnSpc>
                <a:spcPct val="115000"/>
              </a:lnSpc>
              <a:spcBef>
                <a:spcPts val="0"/>
              </a:spcBef>
              <a:spcAft>
                <a:spcPts val="0"/>
              </a:spcAft>
              <a:buNone/>
            </a:pPr>
            <a:r>
              <a:rPr lang="nl"/>
              <a:t>(en wat jij ermee kunt in de klas)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9"/>
          <p:cNvSpPr txBox="1">
            <a:spLocks noGrp="1"/>
          </p:cNvSpPr>
          <p:nvPr>
            <p:ph type="body" idx="1"/>
          </p:nvPr>
        </p:nvSpPr>
        <p:spPr>
          <a:xfrm>
            <a:off x="162475" y="1122850"/>
            <a:ext cx="4515600" cy="2334300"/>
          </a:xfrm>
          <a:prstGeom prst="rect">
            <a:avLst/>
          </a:prstGeom>
        </p:spPr>
        <p:txBody>
          <a:bodyPr spcFirstLastPara="1" wrap="square" lIns="108000" tIns="108000" rIns="108000" bIns="108000" anchor="t" anchorCtr="0">
            <a:normAutofit/>
          </a:bodyPr>
          <a:lstStyle/>
          <a:p>
            <a:pPr marL="0" lvl="0" indent="0" algn="l" rtl="0">
              <a:lnSpc>
                <a:spcPct val="115000"/>
              </a:lnSpc>
              <a:spcBef>
                <a:spcPts val="0"/>
              </a:spcBef>
              <a:spcAft>
                <a:spcPts val="0"/>
              </a:spcAft>
              <a:buNone/>
            </a:pPr>
            <a:r>
              <a:rPr lang="nl" sz="2000">
                <a:solidFill>
                  <a:srgbClr val="1F1F1F"/>
                </a:solidFill>
              </a:rPr>
              <a:t>Eerste contact via social media of games.</a:t>
            </a:r>
            <a:endParaRPr sz="2000">
              <a:solidFill>
                <a:srgbClr val="1F1F1F"/>
              </a:solidFill>
            </a:endParaRPr>
          </a:p>
          <a:p>
            <a:pPr marL="0" lvl="0" indent="0" algn="l" rtl="0">
              <a:lnSpc>
                <a:spcPct val="115000"/>
              </a:lnSpc>
              <a:spcBef>
                <a:spcPts val="0"/>
              </a:spcBef>
              <a:spcAft>
                <a:spcPts val="0"/>
              </a:spcAft>
              <a:buNone/>
            </a:pPr>
            <a:endParaRPr sz="2000">
              <a:solidFill>
                <a:srgbClr val="1F1F1F"/>
              </a:solidFill>
            </a:endParaRPr>
          </a:p>
          <a:p>
            <a:pPr marL="0" lvl="0" indent="0" algn="l" rtl="0">
              <a:lnSpc>
                <a:spcPct val="115000"/>
              </a:lnSpc>
              <a:spcBef>
                <a:spcPts val="0"/>
              </a:spcBef>
              <a:spcAft>
                <a:spcPts val="0"/>
              </a:spcAft>
              <a:buNone/>
            </a:pPr>
            <a:r>
              <a:rPr lang="nl" sz="2000">
                <a:solidFill>
                  <a:srgbClr val="1F1F1F"/>
                </a:solidFill>
              </a:rPr>
              <a:t>Shock als lokmiddel</a:t>
            </a:r>
            <a:endParaRPr sz="2000">
              <a:solidFill>
                <a:srgbClr val="1F1F1F"/>
              </a:solidFill>
            </a:endParaRPr>
          </a:p>
        </p:txBody>
      </p:sp>
      <p:sp>
        <p:nvSpPr>
          <p:cNvPr id="320" name="Google Shape;320;p49"/>
          <p:cNvSpPr txBox="1">
            <a:spLocks noGrp="1"/>
          </p:cNvSpPr>
          <p:nvPr>
            <p:ph type="title"/>
          </p:nvPr>
        </p:nvSpPr>
        <p:spPr>
          <a:xfrm>
            <a:off x="607788" y="208033"/>
            <a:ext cx="5915100" cy="745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1D1B39"/>
              </a:buClr>
              <a:buSzPts val="3300"/>
              <a:buFont typeface="Quicksand Medium"/>
              <a:buNone/>
            </a:pPr>
            <a:r>
              <a:rPr lang="nl" b="1"/>
              <a:t>Actor 2: Onbekenden</a:t>
            </a:r>
            <a:endParaRPr b="1"/>
          </a:p>
        </p:txBody>
      </p:sp>
      <p:pic>
        <p:nvPicPr>
          <p:cNvPr id="321" name="Google Shape;321;p49" title="quote 4.png"/>
          <p:cNvPicPr preferRelativeResize="0"/>
          <p:nvPr/>
        </p:nvPicPr>
        <p:blipFill>
          <a:blip r:embed="rId3">
            <a:alphaModFix/>
          </a:blip>
          <a:stretch>
            <a:fillRect/>
          </a:stretch>
        </p:blipFill>
        <p:spPr>
          <a:xfrm>
            <a:off x="4572000" y="-200964"/>
            <a:ext cx="3124824" cy="2772725"/>
          </a:xfrm>
          <a:prstGeom prst="rect">
            <a:avLst/>
          </a:prstGeom>
          <a:noFill/>
          <a:ln>
            <a:noFill/>
          </a:ln>
        </p:spPr>
      </p:pic>
      <p:pic>
        <p:nvPicPr>
          <p:cNvPr id="322" name="Google Shape;322;p49" title="quote 5.png"/>
          <p:cNvPicPr preferRelativeResize="0"/>
          <p:nvPr/>
        </p:nvPicPr>
        <p:blipFill>
          <a:blip r:embed="rId4">
            <a:alphaModFix/>
          </a:blip>
          <a:stretch>
            <a:fillRect/>
          </a:stretch>
        </p:blipFill>
        <p:spPr>
          <a:xfrm>
            <a:off x="6641325" y="1607485"/>
            <a:ext cx="2600957" cy="2266940"/>
          </a:xfrm>
          <a:prstGeom prst="rect">
            <a:avLst/>
          </a:prstGeom>
          <a:noFill/>
          <a:ln>
            <a:noFill/>
          </a:ln>
        </p:spPr>
      </p:pic>
      <p:grpSp>
        <p:nvGrpSpPr>
          <p:cNvPr id="323" name="Google Shape;323;p49"/>
          <p:cNvGrpSpPr/>
          <p:nvPr/>
        </p:nvGrpSpPr>
        <p:grpSpPr>
          <a:xfrm>
            <a:off x="939150" y="3815375"/>
            <a:ext cx="6270300" cy="1564000"/>
            <a:chOff x="939150" y="3815375"/>
            <a:chExt cx="6270300" cy="1564000"/>
          </a:xfrm>
        </p:grpSpPr>
        <p:sp>
          <p:nvSpPr>
            <p:cNvPr id="324" name="Google Shape;324;p49"/>
            <p:cNvSpPr/>
            <p:nvPr/>
          </p:nvSpPr>
          <p:spPr>
            <a:xfrm>
              <a:off x="939150" y="3815375"/>
              <a:ext cx="6270300" cy="1343100"/>
            </a:xfrm>
            <a:prstGeom prst="round2SameRect">
              <a:avLst>
                <a:gd name="adj1" fmla="val 27794"/>
                <a:gd name="adj2" fmla="val 0"/>
              </a:avLst>
            </a:prstGeom>
            <a:solidFill>
              <a:srgbClr val="5025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5" name="Google Shape;325;p49"/>
            <p:cNvSpPr txBox="1"/>
            <p:nvPr/>
          </p:nvSpPr>
          <p:spPr>
            <a:xfrm>
              <a:off x="2022150" y="4158575"/>
              <a:ext cx="5099700" cy="65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nl" sz="2200" b="1">
                  <a:solidFill>
                    <a:srgbClr val="FFFFFF"/>
                  </a:solidFill>
                </a:rPr>
                <a:t>stop ➡ check ➡ kies</a:t>
              </a:r>
              <a:endParaRPr sz="3200">
                <a:solidFill>
                  <a:srgbClr val="FFFFFF"/>
                </a:solidFill>
                <a:latin typeface="Lato"/>
                <a:ea typeface="Lato"/>
                <a:cs typeface="Lato"/>
                <a:sym typeface="Lato"/>
              </a:endParaRPr>
            </a:p>
          </p:txBody>
        </p:sp>
        <p:pic>
          <p:nvPicPr>
            <p:cNvPr id="326" name="Google Shape;326;p49" title="robinzwaait.png"/>
            <p:cNvPicPr preferRelativeResize="0"/>
            <p:nvPr/>
          </p:nvPicPr>
          <p:blipFill>
            <a:blip r:embed="rId5">
              <a:alphaModFix/>
            </a:blip>
            <a:stretch>
              <a:fillRect/>
            </a:stretch>
          </p:blipFill>
          <p:spPr>
            <a:xfrm>
              <a:off x="1065675" y="3898275"/>
              <a:ext cx="956475" cy="14811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1000"/>
                                        <p:tgtEl>
                                          <p:spTgt spid="3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0"/>
          <p:cNvSpPr/>
          <p:nvPr/>
        </p:nvSpPr>
        <p:spPr>
          <a:xfrm>
            <a:off x="4826650" y="1145275"/>
            <a:ext cx="3844800" cy="2290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2" name="Google Shape;332;p50"/>
          <p:cNvSpPr/>
          <p:nvPr/>
        </p:nvSpPr>
        <p:spPr>
          <a:xfrm>
            <a:off x="466650" y="1145275"/>
            <a:ext cx="3844800" cy="2290500"/>
          </a:xfrm>
          <a:prstGeom prst="rect">
            <a:avLst/>
          </a:prstGeom>
          <a:solidFill>
            <a:srgbClr val="F9B4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3" name="Google Shape;333;p50"/>
          <p:cNvSpPr txBox="1"/>
          <p:nvPr/>
        </p:nvSpPr>
        <p:spPr>
          <a:xfrm>
            <a:off x="466650" y="1145275"/>
            <a:ext cx="3844800" cy="2290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nl" sz="2100" b="1">
                <a:solidFill>
                  <a:schemeClr val="dk1"/>
                </a:solidFill>
                <a:latin typeface="Lato"/>
                <a:ea typeface="Lato"/>
                <a:cs typeface="Lato"/>
                <a:sym typeface="Lato"/>
              </a:rPr>
              <a:t>Jazeker</a:t>
            </a:r>
            <a:endParaRPr sz="2100" b="1">
              <a:solidFill>
                <a:schemeClr val="dk1"/>
              </a:solidFill>
              <a:latin typeface="Lato"/>
              <a:ea typeface="Lato"/>
              <a:cs typeface="Lato"/>
              <a:sym typeface="Lato"/>
            </a:endParaRPr>
          </a:p>
        </p:txBody>
      </p:sp>
      <p:sp>
        <p:nvSpPr>
          <p:cNvPr id="334" name="Google Shape;334;p50"/>
          <p:cNvSpPr txBox="1"/>
          <p:nvPr/>
        </p:nvSpPr>
        <p:spPr>
          <a:xfrm>
            <a:off x="4826650" y="1145275"/>
            <a:ext cx="3844800" cy="2290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nl" sz="2100" b="1">
                <a:solidFill>
                  <a:schemeClr val="dk1"/>
                </a:solidFill>
                <a:latin typeface="Lato"/>
                <a:ea typeface="Lato"/>
                <a:cs typeface="Lato"/>
                <a:sym typeface="Lato"/>
              </a:rPr>
              <a:t>Nee gelukkig niet</a:t>
            </a:r>
            <a:endParaRPr sz="2100" b="1">
              <a:solidFill>
                <a:schemeClr val="dk1"/>
              </a:solidFill>
              <a:latin typeface="Lato"/>
              <a:ea typeface="Lato"/>
              <a:cs typeface="Lato"/>
              <a:sym typeface="Lato"/>
            </a:endParaRPr>
          </a:p>
        </p:txBody>
      </p:sp>
      <p:sp>
        <p:nvSpPr>
          <p:cNvPr id="335" name="Google Shape;335;p50"/>
          <p:cNvSpPr txBox="1"/>
          <p:nvPr/>
        </p:nvSpPr>
        <p:spPr>
          <a:xfrm>
            <a:off x="466650" y="442375"/>
            <a:ext cx="7320900" cy="10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2100">
                <a:solidFill>
                  <a:schemeClr val="dk1"/>
                </a:solidFill>
                <a:latin typeface="Lato"/>
                <a:ea typeface="Lato"/>
                <a:cs typeface="Lato"/>
                <a:sym typeface="Lato"/>
              </a:rPr>
              <a:t>Wij komen wel eens schokkende content tegen op school</a:t>
            </a:r>
            <a:endParaRPr sz="21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1"/>
          <p:cNvSpPr txBox="1">
            <a:spLocks noGrp="1"/>
          </p:cNvSpPr>
          <p:nvPr>
            <p:ph type="body" idx="1"/>
          </p:nvPr>
        </p:nvSpPr>
        <p:spPr>
          <a:xfrm>
            <a:off x="162475" y="1122850"/>
            <a:ext cx="4515600" cy="2334300"/>
          </a:xfrm>
          <a:prstGeom prst="rect">
            <a:avLst/>
          </a:prstGeom>
        </p:spPr>
        <p:txBody>
          <a:bodyPr spcFirstLastPara="1" wrap="square" lIns="108000" tIns="108000" rIns="108000" bIns="108000" anchor="t" anchorCtr="0">
            <a:normAutofit fontScale="92500"/>
          </a:bodyPr>
          <a:lstStyle/>
          <a:p>
            <a:pPr marL="0" lvl="0" indent="0" algn="l" rtl="0">
              <a:lnSpc>
                <a:spcPct val="115000"/>
              </a:lnSpc>
              <a:spcBef>
                <a:spcPts val="0"/>
              </a:spcBef>
              <a:spcAft>
                <a:spcPts val="0"/>
              </a:spcAft>
              <a:buNone/>
            </a:pPr>
            <a:r>
              <a:rPr lang="nl" sz="2000">
                <a:solidFill>
                  <a:srgbClr val="1F1F1F"/>
                </a:solidFill>
              </a:rPr>
              <a:t>Via whatsapp, telegram, games, etc.</a:t>
            </a:r>
            <a:endParaRPr sz="2000">
              <a:solidFill>
                <a:srgbClr val="1F1F1F"/>
              </a:solidFill>
            </a:endParaRPr>
          </a:p>
          <a:p>
            <a:pPr marL="0" lvl="0" indent="0" algn="l" rtl="0">
              <a:lnSpc>
                <a:spcPct val="115000"/>
              </a:lnSpc>
              <a:spcBef>
                <a:spcPts val="0"/>
              </a:spcBef>
              <a:spcAft>
                <a:spcPts val="0"/>
              </a:spcAft>
              <a:buNone/>
            </a:pPr>
            <a:endParaRPr sz="2000">
              <a:solidFill>
                <a:srgbClr val="1F1F1F"/>
              </a:solidFill>
            </a:endParaRPr>
          </a:p>
          <a:p>
            <a:pPr marL="0" lvl="0" indent="0" algn="l" rtl="0">
              <a:lnSpc>
                <a:spcPct val="115000"/>
              </a:lnSpc>
              <a:spcBef>
                <a:spcPts val="0"/>
              </a:spcBef>
              <a:spcAft>
                <a:spcPts val="0"/>
              </a:spcAft>
              <a:buNone/>
            </a:pPr>
            <a:r>
              <a:rPr lang="nl" sz="2000">
                <a:solidFill>
                  <a:srgbClr val="1F1F1F"/>
                </a:solidFill>
              </a:rPr>
              <a:t>Ronselen met laagdrempelige klusjes.</a:t>
            </a:r>
            <a:br>
              <a:rPr lang="nl" sz="2000">
                <a:solidFill>
                  <a:srgbClr val="1F1F1F"/>
                </a:solidFill>
              </a:rPr>
            </a:br>
            <a:r>
              <a:rPr lang="nl" sz="2000">
                <a:solidFill>
                  <a:srgbClr val="1F1F1F"/>
                </a:solidFill>
              </a:rPr>
              <a:t>Uitgroeien tot deel van crimineel netwerk.</a:t>
            </a:r>
            <a:endParaRPr sz="2000">
              <a:solidFill>
                <a:srgbClr val="1F1F1F"/>
              </a:solidFill>
            </a:endParaRPr>
          </a:p>
          <a:p>
            <a:pPr marL="0" lvl="0" indent="0" algn="l" rtl="0">
              <a:lnSpc>
                <a:spcPct val="115000"/>
              </a:lnSpc>
              <a:spcBef>
                <a:spcPts val="0"/>
              </a:spcBef>
              <a:spcAft>
                <a:spcPts val="0"/>
              </a:spcAft>
              <a:buNone/>
            </a:pPr>
            <a:endParaRPr sz="2000">
              <a:solidFill>
                <a:srgbClr val="1F1F1F"/>
              </a:solidFill>
            </a:endParaRPr>
          </a:p>
          <a:p>
            <a:pPr marL="0" lvl="0" indent="0" algn="l" rtl="0">
              <a:lnSpc>
                <a:spcPct val="115000"/>
              </a:lnSpc>
              <a:spcBef>
                <a:spcPts val="0"/>
              </a:spcBef>
              <a:spcAft>
                <a:spcPts val="0"/>
              </a:spcAft>
              <a:buNone/>
            </a:pPr>
            <a:r>
              <a:rPr lang="nl" sz="2000">
                <a:solidFill>
                  <a:srgbClr val="1F1F1F"/>
                </a:solidFill>
              </a:rPr>
              <a:t>Zowel technisch als niet technisch</a:t>
            </a:r>
            <a:endParaRPr/>
          </a:p>
        </p:txBody>
      </p:sp>
      <p:sp>
        <p:nvSpPr>
          <p:cNvPr id="341" name="Google Shape;341;p51"/>
          <p:cNvSpPr txBox="1">
            <a:spLocks noGrp="1"/>
          </p:cNvSpPr>
          <p:nvPr>
            <p:ph type="title"/>
          </p:nvPr>
        </p:nvSpPr>
        <p:spPr>
          <a:xfrm>
            <a:off x="607788" y="208033"/>
            <a:ext cx="5915100" cy="745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1D1B39"/>
              </a:buClr>
              <a:buSzPts val="3300"/>
              <a:buFont typeface="Quicksand Medium"/>
              <a:buNone/>
            </a:pPr>
            <a:r>
              <a:rPr lang="nl" b="1"/>
              <a:t>Actor 3: Criminelen</a:t>
            </a:r>
            <a:endParaRPr b="1"/>
          </a:p>
        </p:txBody>
      </p:sp>
      <p:pic>
        <p:nvPicPr>
          <p:cNvPr id="342" name="Google Shape;342;p51" title="quote 2.png"/>
          <p:cNvPicPr preferRelativeResize="0"/>
          <p:nvPr/>
        </p:nvPicPr>
        <p:blipFill>
          <a:blip r:embed="rId3">
            <a:alphaModFix/>
          </a:blip>
          <a:stretch>
            <a:fillRect/>
          </a:stretch>
        </p:blipFill>
        <p:spPr>
          <a:xfrm>
            <a:off x="5921602" y="834613"/>
            <a:ext cx="2420175" cy="1960650"/>
          </a:xfrm>
          <a:prstGeom prst="rect">
            <a:avLst/>
          </a:prstGeom>
          <a:noFill/>
          <a:ln>
            <a:noFill/>
          </a:ln>
        </p:spPr>
      </p:pic>
      <p:grpSp>
        <p:nvGrpSpPr>
          <p:cNvPr id="343" name="Google Shape;343;p51"/>
          <p:cNvGrpSpPr/>
          <p:nvPr/>
        </p:nvGrpSpPr>
        <p:grpSpPr>
          <a:xfrm>
            <a:off x="939150" y="3815375"/>
            <a:ext cx="6270300" cy="1564000"/>
            <a:chOff x="939150" y="3815375"/>
            <a:chExt cx="6270300" cy="1564000"/>
          </a:xfrm>
        </p:grpSpPr>
        <p:sp>
          <p:nvSpPr>
            <p:cNvPr id="344" name="Google Shape;344;p51"/>
            <p:cNvSpPr/>
            <p:nvPr/>
          </p:nvSpPr>
          <p:spPr>
            <a:xfrm>
              <a:off x="939150" y="3815375"/>
              <a:ext cx="6270300" cy="1343100"/>
            </a:xfrm>
            <a:prstGeom prst="round2SameRect">
              <a:avLst>
                <a:gd name="adj1" fmla="val 27794"/>
                <a:gd name="adj2" fmla="val 0"/>
              </a:avLst>
            </a:prstGeom>
            <a:solidFill>
              <a:srgbClr val="5025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45" name="Google Shape;345;p51"/>
            <p:cNvSpPr txBox="1"/>
            <p:nvPr/>
          </p:nvSpPr>
          <p:spPr>
            <a:xfrm>
              <a:off x="2022150" y="4158575"/>
              <a:ext cx="5099700" cy="65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nl" sz="2200" b="1">
                  <a:solidFill>
                    <a:srgbClr val="FFFFFF"/>
                  </a:solidFill>
                </a:rPr>
                <a:t>weiger ➡ losmaken ➡ bescherm</a:t>
              </a:r>
              <a:endParaRPr sz="3200">
                <a:solidFill>
                  <a:srgbClr val="FFFFFF"/>
                </a:solidFill>
                <a:latin typeface="Lato"/>
                <a:ea typeface="Lato"/>
                <a:cs typeface="Lato"/>
                <a:sym typeface="Lato"/>
              </a:endParaRPr>
            </a:p>
          </p:txBody>
        </p:sp>
        <p:pic>
          <p:nvPicPr>
            <p:cNvPr id="346" name="Google Shape;346;p51" title="robinzwaait.png"/>
            <p:cNvPicPr preferRelativeResize="0"/>
            <p:nvPr/>
          </p:nvPicPr>
          <p:blipFill>
            <a:blip r:embed="rId4">
              <a:alphaModFix/>
            </a:blip>
            <a:stretch>
              <a:fillRect/>
            </a:stretch>
          </p:blipFill>
          <p:spPr>
            <a:xfrm>
              <a:off x="1065675" y="3898275"/>
              <a:ext cx="956475" cy="14811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 calcmode="lin" valueType="num">
                                      <p:cBhvr additive="base">
                                        <p:cTn id="7" dur="1000"/>
                                        <p:tgtEl>
                                          <p:spTgt spid="3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2"/>
          <p:cNvSpPr/>
          <p:nvPr/>
        </p:nvSpPr>
        <p:spPr>
          <a:xfrm>
            <a:off x="4826650" y="1145275"/>
            <a:ext cx="3844800" cy="2290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52" name="Google Shape;352;p52"/>
          <p:cNvSpPr/>
          <p:nvPr/>
        </p:nvSpPr>
        <p:spPr>
          <a:xfrm>
            <a:off x="466650" y="1145275"/>
            <a:ext cx="3844800" cy="2290500"/>
          </a:xfrm>
          <a:prstGeom prst="rect">
            <a:avLst/>
          </a:prstGeom>
          <a:solidFill>
            <a:srgbClr val="F9B4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53" name="Google Shape;353;p52"/>
          <p:cNvSpPr txBox="1"/>
          <p:nvPr/>
        </p:nvSpPr>
        <p:spPr>
          <a:xfrm>
            <a:off x="466650" y="1145275"/>
            <a:ext cx="3844800" cy="2290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nl" sz="2100" b="1">
                <a:solidFill>
                  <a:schemeClr val="dk1"/>
                </a:solidFill>
                <a:latin typeface="Lato"/>
                <a:ea typeface="Lato"/>
                <a:cs typeface="Lato"/>
                <a:sym typeface="Lato"/>
              </a:rPr>
              <a:t>Jazeker</a:t>
            </a:r>
            <a:endParaRPr sz="2100" b="1">
              <a:solidFill>
                <a:schemeClr val="dk1"/>
              </a:solidFill>
              <a:latin typeface="Lato"/>
              <a:ea typeface="Lato"/>
              <a:cs typeface="Lato"/>
              <a:sym typeface="Lato"/>
            </a:endParaRPr>
          </a:p>
        </p:txBody>
      </p:sp>
      <p:sp>
        <p:nvSpPr>
          <p:cNvPr id="354" name="Google Shape;354;p52"/>
          <p:cNvSpPr txBox="1"/>
          <p:nvPr/>
        </p:nvSpPr>
        <p:spPr>
          <a:xfrm>
            <a:off x="4826650" y="1145275"/>
            <a:ext cx="3844800" cy="2290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nl" sz="2100" b="1">
                <a:solidFill>
                  <a:schemeClr val="dk1"/>
                </a:solidFill>
                <a:latin typeface="Lato"/>
                <a:ea typeface="Lato"/>
                <a:cs typeface="Lato"/>
                <a:sym typeface="Lato"/>
              </a:rPr>
              <a:t>Niet dat we weten</a:t>
            </a:r>
            <a:endParaRPr sz="2100" b="1">
              <a:solidFill>
                <a:schemeClr val="dk1"/>
              </a:solidFill>
              <a:latin typeface="Lato"/>
              <a:ea typeface="Lato"/>
              <a:cs typeface="Lato"/>
              <a:sym typeface="Lato"/>
            </a:endParaRPr>
          </a:p>
        </p:txBody>
      </p:sp>
      <p:sp>
        <p:nvSpPr>
          <p:cNvPr id="355" name="Google Shape;355;p52"/>
          <p:cNvSpPr txBox="1"/>
          <p:nvPr/>
        </p:nvSpPr>
        <p:spPr>
          <a:xfrm>
            <a:off x="466650" y="442375"/>
            <a:ext cx="7320900" cy="54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2100">
                <a:solidFill>
                  <a:schemeClr val="dk1"/>
                </a:solidFill>
                <a:latin typeface="Lato"/>
                <a:ea typeface="Lato"/>
                <a:cs typeface="Lato"/>
                <a:sym typeface="Lato"/>
              </a:rPr>
              <a:t>Hier hebben wij al eens mee te maken gehad</a:t>
            </a:r>
            <a:endParaRPr sz="210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3"/>
          <p:cNvSpPr txBox="1">
            <a:spLocks noGrp="1"/>
          </p:cNvSpPr>
          <p:nvPr>
            <p:ph type="title"/>
          </p:nvPr>
        </p:nvSpPr>
        <p:spPr>
          <a:xfrm>
            <a:off x="628650" y="263981"/>
            <a:ext cx="7886700" cy="745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nl" b="1">
                <a:solidFill>
                  <a:srgbClr val="502582"/>
                </a:solidFill>
              </a:rPr>
              <a:t>Welk gedrag moeten we de leerlingen leren?</a:t>
            </a:r>
            <a:endParaRPr b="1">
              <a:solidFill>
                <a:srgbClr val="502582"/>
              </a:solidFill>
            </a:endParaRPr>
          </a:p>
        </p:txBody>
      </p:sp>
      <p:sp>
        <p:nvSpPr>
          <p:cNvPr id="361" name="Google Shape;361;p53"/>
          <p:cNvSpPr txBox="1">
            <a:spLocks noGrp="1"/>
          </p:cNvSpPr>
          <p:nvPr>
            <p:ph type="title"/>
          </p:nvPr>
        </p:nvSpPr>
        <p:spPr>
          <a:xfrm>
            <a:off x="174856" y="1067448"/>
            <a:ext cx="4129200" cy="745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1D1B39"/>
              </a:buClr>
              <a:buSzPts val="3300"/>
              <a:buFont typeface="Quicksand Medium"/>
              <a:buNone/>
            </a:pPr>
            <a:r>
              <a:rPr lang="nl" sz="2400" b="1"/>
              <a:t>Drukmakers</a:t>
            </a:r>
            <a:endParaRPr sz="2400" b="1"/>
          </a:p>
        </p:txBody>
      </p:sp>
      <p:sp>
        <p:nvSpPr>
          <p:cNvPr id="362" name="Google Shape;362;p53"/>
          <p:cNvSpPr txBox="1">
            <a:spLocks noGrp="1"/>
          </p:cNvSpPr>
          <p:nvPr>
            <p:ph type="title"/>
          </p:nvPr>
        </p:nvSpPr>
        <p:spPr>
          <a:xfrm>
            <a:off x="174856" y="2918963"/>
            <a:ext cx="4129200" cy="745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1D1B39"/>
              </a:buClr>
              <a:buSzPts val="3300"/>
              <a:buFont typeface="Quicksand Medium"/>
              <a:buNone/>
            </a:pPr>
            <a:r>
              <a:rPr lang="nl" sz="2400" b="1"/>
              <a:t>Onbekenden</a:t>
            </a:r>
            <a:endParaRPr sz="2400" b="1"/>
          </a:p>
        </p:txBody>
      </p:sp>
      <p:sp>
        <p:nvSpPr>
          <p:cNvPr id="363" name="Google Shape;363;p53"/>
          <p:cNvSpPr txBox="1">
            <a:spLocks noGrp="1"/>
          </p:cNvSpPr>
          <p:nvPr>
            <p:ph type="title"/>
          </p:nvPr>
        </p:nvSpPr>
        <p:spPr>
          <a:xfrm>
            <a:off x="4836471" y="1067448"/>
            <a:ext cx="4129200" cy="745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1D1B39"/>
              </a:buClr>
              <a:buSzPts val="3300"/>
              <a:buFont typeface="Quicksand Medium"/>
              <a:buNone/>
            </a:pPr>
            <a:r>
              <a:rPr lang="nl" sz="2400" b="1"/>
              <a:t>Criminelen</a:t>
            </a:r>
            <a:endParaRPr sz="2400" b="1"/>
          </a:p>
        </p:txBody>
      </p:sp>
      <p:grpSp>
        <p:nvGrpSpPr>
          <p:cNvPr id="364" name="Google Shape;364;p53"/>
          <p:cNvGrpSpPr/>
          <p:nvPr/>
        </p:nvGrpSpPr>
        <p:grpSpPr>
          <a:xfrm>
            <a:off x="174875" y="1807973"/>
            <a:ext cx="4129227" cy="960900"/>
            <a:chOff x="1190325" y="986675"/>
            <a:chExt cx="5099700" cy="960900"/>
          </a:xfrm>
        </p:grpSpPr>
        <p:sp>
          <p:nvSpPr>
            <p:cNvPr id="365" name="Google Shape;365;p53"/>
            <p:cNvSpPr/>
            <p:nvPr/>
          </p:nvSpPr>
          <p:spPr>
            <a:xfrm>
              <a:off x="1190325" y="986675"/>
              <a:ext cx="5099700" cy="960900"/>
            </a:xfrm>
            <a:prstGeom prst="roundRect">
              <a:avLst>
                <a:gd name="adj" fmla="val 16667"/>
              </a:avLst>
            </a:prstGeom>
            <a:solidFill>
              <a:srgbClr val="5025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66" name="Google Shape;366;p53"/>
            <p:cNvSpPr txBox="1"/>
            <p:nvPr/>
          </p:nvSpPr>
          <p:spPr>
            <a:xfrm>
              <a:off x="1190325" y="1138775"/>
              <a:ext cx="5099700" cy="65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nl" sz="2200" b="1">
                  <a:solidFill>
                    <a:srgbClr val="FFFFFF"/>
                  </a:solidFill>
                </a:rPr>
                <a:t>herkennen ➡ losmaken ➡ melden</a:t>
              </a:r>
              <a:endParaRPr sz="3200">
                <a:solidFill>
                  <a:srgbClr val="FFFFFF"/>
                </a:solidFill>
                <a:latin typeface="Lato"/>
                <a:ea typeface="Lato"/>
                <a:cs typeface="Lato"/>
                <a:sym typeface="Lato"/>
              </a:endParaRPr>
            </a:p>
          </p:txBody>
        </p:sp>
      </p:grpSp>
      <p:grpSp>
        <p:nvGrpSpPr>
          <p:cNvPr id="367" name="Google Shape;367;p53"/>
          <p:cNvGrpSpPr/>
          <p:nvPr/>
        </p:nvGrpSpPr>
        <p:grpSpPr>
          <a:xfrm>
            <a:off x="4836482" y="1807973"/>
            <a:ext cx="4129227" cy="960900"/>
            <a:chOff x="1190325" y="986675"/>
            <a:chExt cx="5099700" cy="960900"/>
          </a:xfrm>
        </p:grpSpPr>
        <p:sp>
          <p:nvSpPr>
            <p:cNvPr id="368" name="Google Shape;368;p53"/>
            <p:cNvSpPr/>
            <p:nvPr/>
          </p:nvSpPr>
          <p:spPr>
            <a:xfrm>
              <a:off x="1190325" y="986675"/>
              <a:ext cx="5099700" cy="960900"/>
            </a:xfrm>
            <a:prstGeom prst="roundRect">
              <a:avLst>
                <a:gd name="adj" fmla="val 16667"/>
              </a:avLst>
            </a:prstGeom>
            <a:solidFill>
              <a:srgbClr val="5025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69" name="Google Shape;369;p53"/>
            <p:cNvSpPr txBox="1"/>
            <p:nvPr/>
          </p:nvSpPr>
          <p:spPr>
            <a:xfrm>
              <a:off x="1190325" y="1138775"/>
              <a:ext cx="5099700" cy="65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nl" sz="2200" b="1">
                  <a:solidFill>
                    <a:srgbClr val="FFFFFF"/>
                  </a:solidFill>
                </a:rPr>
                <a:t>weiger ➡ losmaken ➡ bescherm</a:t>
              </a:r>
              <a:endParaRPr sz="2200" b="1">
                <a:solidFill>
                  <a:srgbClr val="FFFFFF"/>
                </a:solidFill>
              </a:endParaRPr>
            </a:p>
          </p:txBody>
        </p:sp>
      </p:grpSp>
      <p:grpSp>
        <p:nvGrpSpPr>
          <p:cNvPr id="370" name="Google Shape;370;p53"/>
          <p:cNvGrpSpPr/>
          <p:nvPr/>
        </p:nvGrpSpPr>
        <p:grpSpPr>
          <a:xfrm>
            <a:off x="174875" y="3664763"/>
            <a:ext cx="4129227" cy="960900"/>
            <a:chOff x="1190325" y="986675"/>
            <a:chExt cx="5099700" cy="960900"/>
          </a:xfrm>
        </p:grpSpPr>
        <p:sp>
          <p:nvSpPr>
            <p:cNvPr id="371" name="Google Shape;371;p53"/>
            <p:cNvSpPr/>
            <p:nvPr/>
          </p:nvSpPr>
          <p:spPr>
            <a:xfrm>
              <a:off x="1190325" y="986675"/>
              <a:ext cx="5099700" cy="960900"/>
            </a:xfrm>
            <a:prstGeom prst="roundRect">
              <a:avLst>
                <a:gd name="adj" fmla="val 16667"/>
              </a:avLst>
            </a:prstGeom>
            <a:solidFill>
              <a:srgbClr val="5025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2" name="Google Shape;372;p53"/>
            <p:cNvSpPr txBox="1"/>
            <p:nvPr/>
          </p:nvSpPr>
          <p:spPr>
            <a:xfrm>
              <a:off x="1190325" y="1138775"/>
              <a:ext cx="5099700" cy="65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nl" sz="2200" b="1">
                  <a:solidFill>
                    <a:srgbClr val="FFFFFF"/>
                  </a:solidFill>
                </a:rPr>
                <a:t>stop ➡ check ➡ kies</a:t>
              </a:r>
              <a:endParaRPr sz="2200" b="1">
                <a:solidFill>
                  <a:srgbClr val="FFFFFF"/>
                </a:solidFill>
              </a:endParaRPr>
            </a:p>
          </p:txBody>
        </p:sp>
      </p:grpSp>
      <p:pic>
        <p:nvPicPr>
          <p:cNvPr id="373" name="Google Shape;373;p53" title="DigiReady logo.png"/>
          <p:cNvPicPr preferRelativeResize="0"/>
          <p:nvPr/>
        </p:nvPicPr>
        <p:blipFill>
          <a:blip r:embed="rId3">
            <a:alphaModFix/>
          </a:blip>
          <a:stretch>
            <a:fillRect/>
          </a:stretch>
        </p:blipFill>
        <p:spPr>
          <a:xfrm>
            <a:off x="4870113" y="3821402"/>
            <a:ext cx="4061943" cy="647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4"/>
          <p:cNvSpPr/>
          <p:nvPr/>
        </p:nvSpPr>
        <p:spPr>
          <a:xfrm>
            <a:off x="4826650" y="1145275"/>
            <a:ext cx="3844800" cy="2290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9" name="Google Shape;379;p54"/>
          <p:cNvSpPr/>
          <p:nvPr/>
        </p:nvSpPr>
        <p:spPr>
          <a:xfrm>
            <a:off x="466650" y="1145275"/>
            <a:ext cx="3844800" cy="2290500"/>
          </a:xfrm>
          <a:prstGeom prst="rect">
            <a:avLst/>
          </a:prstGeom>
          <a:solidFill>
            <a:srgbClr val="F9B4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0" name="Google Shape;380;p54"/>
          <p:cNvSpPr txBox="1"/>
          <p:nvPr/>
        </p:nvSpPr>
        <p:spPr>
          <a:xfrm>
            <a:off x="466650" y="1145275"/>
            <a:ext cx="3844800" cy="2290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nl" sz="2100" b="1">
                <a:solidFill>
                  <a:schemeClr val="dk1"/>
                </a:solidFill>
                <a:latin typeface="Lato"/>
                <a:ea typeface="Lato"/>
                <a:cs typeface="Lato"/>
                <a:sym typeface="Lato"/>
              </a:rPr>
              <a:t>Wij halen actief signalen op</a:t>
            </a:r>
            <a:endParaRPr sz="2100" b="1">
              <a:solidFill>
                <a:schemeClr val="dk1"/>
              </a:solidFill>
              <a:latin typeface="Lato"/>
              <a:ea typeface="Lato"/>
              <a:cs typeface="Lato"/>
              <a:sym typeface="Lato"/>
            </a:endParaRPr>
          </a:p>
        </p:txBody>
      </p:sp>
      <p:sp>
        <p:nvSpPr>
          <p:cNvPr id="381" name="Google Shape;381;p54"/>
          <p:cNvSpPr txBox="1"/>
          <p:nvPr/>
        </p:nvSpPr>
        <p:spPr>
          <a:xfrm>
            <a:off x="4826650" y="1145275"/>
            <a:ext cx="3844800" cy="2290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nl" sz="2100" b="1">
                <a:solidFill>
                  <a:schemeClr val="dk1"/>
                </a:solidFill>
                <a:latin typeface="Lato"/>
                <a:ea typeface="Lato"/>
                <a:cs typeface="Lato"/>
                <a:sym typeface="Lato"/>
              </a:rPr>
              <a:t>Wij horen het vooral via incidenten</a:t>
            </a:r>
            <a:endParaRPr sz="2100" b="1">
              <a:solidFill>
                <a:schemeClr val="dk1"/>
              </a:solidFill>
              <a:latin typeface="Lato"/>
              <a:ea typeface="Lato"/>
              <a:cs typeface="Lato"/>
              <a:sym typeface="Lato"/>
            </a:endParaRPr>
          </a:p>
        </p:txBody>
      </p:sp>
      <p:sp>
        <p:nvSpPr>
          <p:cNvPr id="382" name="Google Shape;382;p54"/>
          <p:cNvSpPr txBox="1"/>
          <p:nvPr/>
        </p:nvSpPr>
        <p:spPr>
          <a:xfrm>
            <a:off x="466650" y="442375"/>
            <a:ext cx="7320900" cy="10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2100">
                <a:solidFill>
                  <a:schemeClr val="dk1"/>
                </a:solidFill>
                <a:latin typeface="Lato"/>
                <a:ea typeface="Lato"/>
                <a:cs typeface="Lato"/>
                <a:sym typeface="Lato"/>
              </a:rPr>
              <a:t>Hoe weten jullie wat er speelt?</a:t>
            </a:r>
            <a:endParaRPr sz="2100">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5"/>
          <p:cNvSpPr txBox="1">
            <a:spLocks noGrp="1"/>
          </p:cNvSpPr>
          <p:nvPr>
            <p:ph type="title"/>
          </p:nvPr>
        </p:nvSpPr>
        <p:spPr>
          <a:xfrm>
            <a:off x="628650" y="273850"/>
            <a:ext cx="53775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nl"/>
              <a:t>Pro-actief; hoe doe je dat?</a:t>
            </a:r>
            <a:endParaRPr/>
          </a:p>
        </p:txBody>
      </p:sp>
      <p:sp>
        <p:nvSpPr>
          <p:cNvPr id="388" name="Google Shape;388;p55"/>
          <p:cNvSpPr txBox="1">
            <a:spLocks noGrp="1"/>
          </p:cNvSpPr>
          <p:nvPr>
            <p:ph type="body" idx="1"/>
          </p:nvPr>
        </p:nvSpPr>
        <p:spPr>
          <a:xfrm>
            <a:off x="228775" y="1216340"/>
            <a:ext cx="2778600" cy="32634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nl">
                <a:latin typeface="Lato Black"/>
                <a:ea typeface="Lato Black"/>
                <a:cs typeface="Lato Black"/>
                <a:sym typeface="Lato Black"/>
              </a:rPr>
              <a:t>Meten</a:t>
            </a:r>
            <a:endParaRPr>
              <a:latin typeface="Lato Black"/>
              <a:ea typeface="Lato Black"/>
              <a:cs typeface="Lato Black"/>
              <a:sym typeface="Lato Black"/>
            </a:endParaRPr>
          </a:p>
          <a:p>
            <a:pPr marL="0" lvl="0" indent="0" algn="l" rtl="0">
              <a:lnSpc>
                <a:spcPct val="115000"/>
              </a:lnSpc>
              <a:spcBef>
                <a:spcPts val="800"/>
              </a:spcBef>
              <a:spcAft>
                <a:spcPts val="0"/>
              </a:spcAft>
              <a:buNone/>
            </a:pPr>
            <a:r>
              <a:rPr lang="nl">
                <a:solidFill>
                  <a:srgbClr val="502582"/>
                </a:solidFill>
                <a:latin typeface="Lato Black"/>
                <a:ea typeface="Lato Black"/>
                <a:cs typeface="Lato Black"/>
                <a:sym typeface="Lato Black"/>
              </a:rPr>
              <a:t>“Dit hoorden we”</a:t>
            </a:r>
            <a:endParaRPr>
              <a:solidFill>
                <a:srgbClr val="502582"/>
              </a:solidFill>
              <a:latin typeface="Lato Black"/>
              <a:ea typeface="Lato Black"/>
              <a:cs typeface="Lato Black"/>
              <a:sym typeface="Lato Black"/>
            </a:endParaRPr>
          </a:p>
          <a:p>
            <a:pPr marL="457200" lvl="0" indent="-342900" algn="l" rtl="0">
              <a:lnSpc>
                <a:spcPct val="115000"/>
              </a:lnSpc>
              <a:spcBef>
                <a:spcPts val="800"/>
              </a:spcBef>
              <a:spcAft>
                <a:spcPts val="0"/>
              </a:spcAft>
              <a:buClr>
                <a:srgbClr val="502582"/>
              </a:buClr>
              <a:buSzPts val="1800"/>
              <a:buFont typeface="Lato"/>
              <a:buChar char="●"/>
            </a:pPr>
            <a:r>
              <a:rPr lang="nl" sz="1800">
                <a:solidFill>
                  <a:srgbClr val="000000"/>
                </a:solidFill>
              </a:rPr>
              <a:t>Anonieme vragenlijsten</a:t>
            </a:r>
            <a:endParaRPr sz="1800">
              <a:solidFill>
                <a:srgbClr val="000000"/>
              </a:solidFill>
            </a:endParaRPr>
          </a:p>
          <a:p>
            <a:pPr marL="457200" lvl="0" indent="-342900" algn="l" rtl="0">
              <a:lnSpc>
                <a:spcPct val="115000"/>
              </a:lnSpc>
              <a:spcBef>
                <a:spcPts val="0"/>
              </a:spcBef>
              <a:spcAft>
                <a:spcPts val="0"/>
              </a:spcAft>
              <a:buClr>
                <a:srgbClr val="502582"/>
              </a:buClr>
              <a:buSzPts val="1800"/>
              <a:buFont typeface="Lato"/>
              <a:buChar char="●"/>
            </a:pPr>
            <a:r>
              <a:rPr lang="nl" sz="1800">
                <a:solidFill>
                  <a:srgbClr val="000000"/>
                </a:solidFill>
              </a:rPr>
              <a:t>Mentorles gesprekken</a:t>
            </a:r>
            <a:endParaRPr sz="1800">
              <a:solidFill>
                <a:srgbClr val="000000"/>
              </a:solidFill>
            </a:endParaRPr>
          </a:p>
          <a:p>
            <a:pPr marL="457200" lvl="0" indent="-342900" algn="l" rtl="0">
              <a:lnSpc>
                <a:spcPct val="115000"/>
              </a:lnSpc>
              <a:spcBef>
                <a:spcPts val="0"/>
              </a:spcBef>
              <a:spcAft>
                <a:spcPts val="0"/>
              </a:spcAft>
              <a:buClr>
                <a:srgbClr val="502582"/>
              </a:buClr>
              <a:buSzPts val="1800"/>
              <a:buFont typeface="Lato"/>
              <a:buChar char="●"/>
            </a:pPr>
            <a:r>
              <a:rPr lang="nl" sz="1800">
                <a:solidFill>
                  <a:srgbClr val="000000"/>
                </a:solidFill>
              </a:rPr>
              <a:t>Leerlingenraad</a:t>
            </a:r>
            <a:endParaRPr sz="1800">
              <a:solidFill>
                <a:srgbClr val="000000"/>
              </a:solidFill>
            </a:endParaRPr>
          </a:p>
          <a:p>
            <a:pPr marL="457200" lvl="0" indent="-342900" algn="l" rtl="0">
              <a:lnSpc>
                <a:spcPct val="115000"/>
              </a:lnSpc>
              <a:spcBef>
                <a:spcPts val="0"/>
              </a:spcBef>
              <a:spcAft>
                <a:spcPts val="0"/>
              </a:spcAft>
              <a:buClr>
                <a:srgbClr val="502582"/>
              </a:buClr>
              <a:buSzPts val="1800"/>
              <a:buFont typeface="Lato"/>
              <a:buChar char="●"/>
            </a:pPr>
            <a:r>
              <a:rPr lang="nl" sz="1800">
                <a:solidFill>
                  <a:srgbClr val="000000"/>
                </a:solidFill>
              </a:rPr>
              <a:t>Focusgroep</a:t>
            </a:r>
            <a:endParaRPr sz="1800">
              <a:solidFill>
                <a:srgbClr val="000000"/>
              </a:solidFill>
            </a:endParaRPr>
          </a:p>
        </p:txBody>
      </p:sp>
      <p:sp>
        <p:nvSpPr>
          <p:cNvPr id="389" name="Google Shape;389;p55"/>
          <p:cNvSpPr/>
          <p:nvPr/>
        </p:nvSpPr>
        <p:spPr>
          <a:xfrm>
            <a:off x="7441300" y="230100"/>
            <a:ext cx="1533300" cy="834600"/>
          </a:xfrm>
          <a:prstGeom prst="wedgeRoundRectCallout">
            <a:avLst>
              <a:gd name="adj1" fmla="val -72592"/>
              <a:gd name="adj2" fmla="val 58504"/>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Lato"/>
                <a:ea typeface="Lato"/>
                <a:cs typeface="Lato"/>
                <a:sym typeface="Lato"/>
              </a:rPr>
              <a:t>Heb je plan klaar</a:t>
            </a:r>
            <a:endParaRPr>
              <a:latin typeface="Lato"/>
              <a:ea typeface="Lato"/>
              <a:cs typeface="Lato"/>
              <a:sym typeface="Lato"/>
            </a:endParaRPr>
          </a:p>
        </p:txBody>
      </p:sp>
      <p:sp>
        <p:nvSpPr>
          <p:cNvPr id="390" name="Google Shape;390;p55"/>
          <p:cNvSpPr txBox="1">
            <a:spLocks noGrp="1"/>
          </p:cNvSpPr>
          <p:nvPr>
            <p:ph type="body" idx="1"/>
          </p:nvPr>
        </p:nvSpPr>
        <p:spPr>
          <a:xfrm>
            <a:off x="2965025" y="1216340"/>
            <a:ext cx="2975100" cy="32634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nl">
                <a:latin typeface="Lato Black"/>
                <a:ea typeface="Lato Black"/>
                <a:cs typeface="Lato Black"/>
                <a:sym typeface="Lato Black"/>
              </a:rPr>
              <a:t>Terugkoppelen</a:t>
            </a:r>
            <a:endParaRPr>
              <a:latin typeface="Lato Black"/>
              <a:ea typeface="Lato Black"/>
              <a:cs typeface="Lato Black"/>
              <a:sym typeface="Lato Black"/>
            </a:endParaRPr>
          </a:p>
          <a:p>
            <a:pPr marL="0" lvl="0" indent="0" algn="l" rtl="0">
              <a:lnSpc>
                <a:spcPct val="115000"/>
              </a:lnSpc>
              <a:spcBef>
                <a:spcPts val="800"/>
              </a:spcBef>
              <a:spcAft>
                <a:spcPts val="0"/>
              </a:spcAft>
              <a:buClr>
                <a:schemeClr val="dk1"/>
              </a:buClr>
              <a:buSzPts val="1100"/>
              <a:buFont typeface="Arial"/>
              <a:buNone/>
            </a:pPr>
            <a:r>
              <a:rPr lang="nl">
                <a:solidFill>
                  <a:srgbClr val="502582"/>
                </a:solidFill>
                <a:latin typeface="Lato Black"/>
                <a:ea typeface="Lato Black"/>
                <a:cs typeface="Lato Black"/>
                <a:sym typeface="Lato Black"/>
              </a:rPr>
              <a:t>“Dit gaan wij doen”</a:t>
            </a:r>
            <a:endParaRPr/>
          </a:p>
          <a:p>
            <a:pPr marL="457200" lvl="0" indent="-342900" algn="l" rtl="0">
              <a:lnSpc>
                <a:spcPct val="115000"/>
              </a:lnSpc>
              <a:spcBef>
                <a:spcPts val="800"/>
              </a:spcBef>
              <a:spcAft>
                <a:spcPts val="0"/>
              </a:spcAft>
              <a:buClr>
                <a:srgbClr val="502582"/>
              </a:buClr>
              <a:buSzPts val="1800"/>
              <a:buChar char="●"/>
            </a:pPr>
            <a:r>
              <a:rPr lang="nl" sz="1800"/>
              <a:t>Zonder sensatie</a:t>
            </a:r>
            <a:endParaRPr sz="1800"/>
          </a:p>
          <a:p>
            <a:pPr marL="457200" lvl="0" indent="-342900" algn="l" rtl="0">
              <a:lnSpc>
                <a:spcPct val="115000"/>
              </a:lnSpc>
              <a:spcBef>
                <a:spcPts val="0"/>
              </a:spcBef>
              <a:spcAft>
                <a:spcPts val="0"/>
              </a:spcAft>
              <a:buClr>
                <a:srgbClr val="502582"/>
              </a:buClr>
              <a:buSzPts val="1800"/>
              <a:buChar char="●"/>
            </a:pPr>
            <a:r>
              <a:rPr lang="nl" sz="1800"/>
              <a:t>Kwetsbaren signaleren</a:t>
            </a:r>
            <a:endParaRPr sz="1800"/>
          </a:p>
          <a:p>
            <a:pPr marL="457200" lvl="0" indent="-342900" algn="l" rtl="0">
              <a:lnSpc>
                <a:spcPct val="115000"/>
              </a:lnSpc>
              <a:spcBef>
                <a:spcPts val="0"/>
              </a:spcBef>
              <a:spcAft>
                <a:spcPts val="0"/>
              </a:spcAft>
              <a:buClr>
                <a:srgbClr val="502582"/>
              </a:buClr>
              <a:buSzPts val="1800"/>
              <a:buChar char="●"/>
            </a:pPr>
            <a:r>
              <a:rPr lang="nl" sz="1800"/>
              <a:t>Zichtbaar maken</a:t>
            </a:r>
            <a:endParaRPr sz="1800"/>
          </a:p>
        </p:txBody>
      </p:sp>
      <p:sp>
        <p:nvSpPr>
          <p:cNvPr id="391" name="Google Shape;391;p55"/>
          <p:cNvSpPr txBox="1">
            <a:spLocks noGrp="1"/>
          </p:cNvSpPr>
          <p:nvPr>
            <p:ph type="body" idx="1"/>
          </p:nvPr>
        </p:nvSpPr>
        <p:spPr>
          <a:xfrm>
            <a:off x="5940125" y="1216340"/>
            <a:ext cx="2975100" cy="32634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nl">
                <a:latin typeface="Lato Black"/>
                <a:ea typeface="Lato Black"/>
                <a:cs typeface="Lato Black"/>
                <a:sym typeface="Lato Black"/>
              </a:rPr>
              <a:t>Handelen</a:t>
            </a:r>
            <a:endParaRPr>
              <a:latin typeface="Lato Black"/>
              <a:ea typeface="Lato Black"/>
              <a:cs typeface="Lato Black"/>
              <a:sym typeface="Lato Black"/>
            </a:endParaRPr>
          </a:p>
          <a:p>
            <a:pPr marL="0" lvl="0" indent="0" algn="l" rtl="0">
              <a:lnSpc>
                <a:spcPct val="115000"/>
              </a:lnSpc>
              <a:spcBef>
                <a:spcPts val="800"/>
              </a:spcBef>
              <a:spcAft>
                <a:spcPts val="0"/>
              </a:spcAft>
              <a:buNone/>
            </a:pPr>
            <a:r>
              <a:rPr lang="nl">
                <a:solidFill>
                  <a:srgbClr val="502582"/>
                </a:solidFill>
                <a:latin typeface="Lato Black"/>
                <a:ea typeface="Lato Black"/>
                <a:cs typeface="Lato Black"/>
                <a:sym typeface="Lato Black"/>
              </a:rPr>
              <a:t>“Zo helpen wij jou”</a:t>
            </a:r>
            <a:endParaRPr sz="1800"/>
          </a:p>
          <a:p>
            <a:pPr marL="457200" lvl="0" indent="-342900" algn="l" rtl="0">
              <a:lnSpc>
                <a:spcPct val="115000"/>
              </a:lnSpc>
              <a:spcBef>
                <a:spcPts val="800"/>
              </a:spcBef>
              <a:spcAft>
                <a:spcPts val="0"/>
              </a:spcAft>
              <a:buClr>
                <a:srgbClr val="502582"/>
              </a:buClr>
              <a:buSzPts val="1800"/>
              <a:buChar char="●"/>
            </a:pPr>
            <a:r>
              <a:rPr lang="nl" sz="1800"/>
              <a:t>Veilige meldplek en meldroutes</a:t>
            </a:r>
            <a:endParaRPr sz="1800"/>
          </a:p>
          <a:p>
            <a:pPr marL="457200" lvl="0" indent="-342900" algn="l" rtl="0">
              <a:lnSpc>
                <a:spcPct val="115000"/>
              </a:lnSpc>
              <a:spcBef>
                <a:spcPts val="0"/>
              </a:spcBef>
              <a:spcAft>
                <a:spcPts val="0"/>
              </a:spcAft>
              <a:buClr>
                <a:srgbClr val="502582"/>
              </a:buClr>
              <a:buSzPts val="1800"/>
              <a:buChar char="●"/>
            </a:pPr>
            <a:r>
              <a:rPr lang="nl" sz="1800"/>
              <a:t>Gesteund bij route naar Instanties: Politie en Offlimits</a:t>
            </a:r>
            <a:endParaRPr>
              <a:latin typeface="Lato Black"/>
              <a:ea typeface="Lato Black"/>
              <a:cs typeface="Lato Black"/>
              <a:sym typeface="Lato Black"/>
            </a:endParaRPr>
          </a:p>
          <a:p>
            <a:pPr marL="0" lvl="0" indent="0" algn="l" rtl="0">
              <a:lnSpc>
                <a:spcPct val="115000"/>
              </a:lnSpc>
              <a:spcBef>
                <a:spcPts val="800"/>
              </a:spcBef>
              <a:spcAft>
                <a:spcPts val="0"/>
              </a:spcAft>
              <a:buNone/>
            </a:pPr>
            <a:endParaRPr/>
          </a:p>
        </p:txBody>
      </p:sp>
      <p:grpSp>
        <p:nvGrpSpPr>
          <p:cNvPr id="392" name="Google Shape;392;p55"/>
          <p:cNvGrpSpPr/>
          <p:nvPr/>
        </p:nvGrpSpPr>
        <p:grpSpPr>
          <a:xfrm>
            <a:off x="939150" y="3815375"/>
            <a:ext cx="6270300" cy="1564000"/>
            <a:chOff x="939150" y="3815375"/>
            <a:chExt cx="6270300" cy="1564000"/>
          </a:xfrm>
        </p:grpSpPr>
        <p:sp>
          <p:nvSpPr>
            <p:cNvPr id="393" name="Google Shape;393;p55"/>
            <p:cNvSpPr/>
            <p:nvPr/>
          </p:nvSpPr>
          <p:spPr>
            <a:xfrm>
              <a:off x="939150" y="3815375"/>
              <a:ext cx="6270300" cy="1343100"/>
            </a:xfrm>
            <a:prstGeom prst="round2SameRect">
              <a:avLst>
                <a:gd name="adj1" fmla="val 27794"/>
                <a:gd name="adj2" fmla="val 0"/>
              </a:avLst>
            </a:prstGeom>
            <a:solidFill>
              <a:srgbClr val="5025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4" name="Google Shape;394;p55"/>
            <p:cNvSpPr txBox="1"/>
            <p:nvPr/>
          </p:nvSpPr>
          <p:spPr>
            <a:xfrm>
              <a:off x="2111750" y="4158575"/>
              <a:ext cx="5097600" cy="656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800"/>
                </a:spcBef>
                <a:spcAft>
                  <a:spcPts val="0"/>
                </a:spcAft>
                <a:buClr>
                  <a:schemeClr val="dk1"/>
                </a:buClr>
                <a:buSzPts val="1100"/>
                <a:buFont typeface="Arial"/>
                <a:buNone/>
              </a:pPr>
              <a:r>
                <a:rPr lang="nl" sz="2000">
                  <a:solidFill>
                    <a:schemeClr val="lt1"/>
                  </a:solidFill>
                  <a:latin typeface="Lato Black"/>
                  <a:ea typeface="Lato Black"/>
                  <a:cs typeface="Lato Black"/>
                  <a:sym typeface="Lato Black"/>
                </a:rPr>
                <a:t>En natuurlijk digitale geletterdheid lessen</a:t>
              </a:r>
              <a:endParaRPr sz="2400" b="1">
                <a:solidFill>
                  <a:srgbClr val="FFFFFF"/>
                </a:solidFill>
              </a:endParaRPr>
            </a:p>
          </p:txBody>
        </p:sp>
        <p:pic>
          <p:nvPicPr>
            <p:cNvPr id="395" name="Google Shape;395;p55" title="robinzwaait.png"/>
            <p:cNvPicPr preferRelativeResize="0"/>
            <p:nvPr/>
          </p:nvPicPr>
          <p:blipFill>
            <a:blip r:embed="rId3">
              <a:alphaModFix/>
            </a:blip>
            <a:stretch>
              <a:fillRect/>
            </a:stretch>
          </p:blipFill>
          <p:spPr>
            <a:xfrm>
              <a:off x="1065675" y="3898275"/>
              <a:ext cx="956475" cy="14811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 calcmode="lin" valueType="num">
                                      <p:cBhvr additive="base">
                                        <p:cTn id="7" dur="1000"/>
                                        <p:tgtEl>
                                          <p:spTgt spid="3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6"/>
          <p:cNvSpPr txBox="1">
            <a:spLocks noGrp="1"/>
          </p:cNvSpPr>
          <p:nvPr>
            <p:ph type="title"/>
          </p:nvPr>
        </p:nvSpPr>
        <p:spPr>
          <a:xfrm>
            <a:off x="628650" y="395724"/>
            <a:ext cx="7886700" cy="18111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nl" b="1"/>
              <a:t>Neem onze poster mee</a:t>
            </a:r>
            <a:endParaRPr b="1"/>
          </a:p>
        </p:txBody>
      </p:sp>
      <p:sp>
        <p:nvSpPr>
          <p:cNvPr id="401" name="Google Shape;401;p56"/>
          <p:cNvSpPr txBox="1"/>
          <p:nvPr/>
        </p:nvSpPr>
        <p:spPr>
          <a:xfrm>
            <a:off x="1797600" y="1731325"/>
            <a:ext cx="5548800" cy="475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800"/>
              </a:spcBef>
              <a:spcAft>
                <a:spcPts val="0"/>
              </a:spcAft>
              <a:buNone/>
            </a:pPr>
            <a:r>
              <a:rPr lang="nl" sz="2100">
                <a:solidFill>
                  <a:schemeClr val="lt1"/>
                </a:solidFill>
                <a:latin typeface="Lato"/>
                <a:ea typeface="Lato"/>
                <a:cs typeface="Lato"/>
                <a:sym typeface="Lato"/>
              </a:rPr>
              <a:t>En start vandaag nog!</a:t>
            </a:r>
            <a:endParaRPr>
              <a:solidFill>
                <a:schemeClr val="lt1"/>
              </a:solidFill>
            </a:endParaRPr>
          </a:p>
        </p:txBody>
      </p:sp>
      <p:pic>
        <p:nvPicPr>
          <p:cNvPr id="402" name="Google Shape;402;p56" title="poster weet wat je appt.png"/>
          <p:cNvPicPr preferRelativeResize="0"/>
          <p:nvPr/>
        </p:nvPicPr>
        <p:blipFill>
          <a:blip r:embed="rId3">
            <a:alphaModFix/>
          </a:blip>
          <a:stretch>
            <a:fillRect/>
          </a:stretch>
        </p:blipFill>
        <p:spPr>
          <a:xfrm rot="-519384">
            <a:off x="5117302" y="2158049"/>
            <a:ext cx="3708154" cy="2631878"/>
          </a:xfrm>
          <a:prstGeom prst="rect">
            <a:avLst/>
          </a:prstGeom>
          <a:noFill/>
          <a:ln w="19050" cap="flat" cmpd="sng">
            <a:solidFill>
              <a:schemeClr val="dk2"/>
            </a:solidFill>
            <a:prstDash val="solid"/>
            <a:round/>
            <a:headEnd type="none" w="sm" len="sm"/>
            <a:tailEnd type="none" w="sm" len="sm"/>
          </a:ln>
        </p:spPr>
      </p:pic>
      <p:pic>
        <p:nvPicPr>
          <p:cNvPr id="403" name="Google Shape;403;p56" title="qr poster.png"/>
          <p:cNvPicPr preferRelativeResize="0"/>
          <p:nvPr/>
        </p:nvPicPr>
        <p:blipFill>
          <a:blip r:embed="rId4">
            <a:alphaModFix/>
          </a:blip>
          <a:stretch>
            <a:fillRect/>
          </a:stretch>
        </p:blipFill>
        <p:spPr>
          <a:xfrm>
            <a:off x="176575" y="178125"/>
            <a:ext cx="1194575" cy="1194575"/>
          </a:xfrm>
          <a:prstGeom prst="rect">
            <a:avLst/>
          </a:prstGeom>
          <a:noFill/>
          <a:ln>
            <a:noFill/>
          </a:ln>
        </p:spPr>
      </p:pic>
      <p:pic>
        <p:nvPicPr>
          <p:cNvPr id="404" name="Google Shape;404;p56" title="DigiReady logo.png"/>
          <p:cNvPicPr preferRelativeResize="0"/>
          <p:nvPr/>
        </p:nvPicPr>
        <p:blipFill>
          <a:blip r:embed="rId5">
            <a:alphaModFix/>
          </a:blip>
          <a:stretch>
            <a:fillRect/>
          </a:stretch>
        </p:blipFill>
        <p:spPr>
          <a:xfrm>
            <a:off x="510050" y="4101627"/>
            <a:ext cx="4061943" cy="647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7"/>
          <p:cNvSpPr txBox="1">
            <a:spLocks noGrp="1"/>
          </p:cNvSpPr>
          <p:nvPr>
            <p:ph type="body" idx="1"/>
          </p:nvPr>
        </p:nvSpPr>
        <p:spPr>
          <a:xfrm>
            <a:off x="628650" y="1022699"/>
            <a:ext cx="7886700" cy="6903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2400"/>
              <a:buNone/>
            </a:pPr>
            <a:r>
              <a:rPr lang="nl" sz="3600">
                <a:solidFill>
                  <a:srgbClr val="D772AA"/>
                </a:solidFill>
                <a:latin typeface="Quicksand Medium"/>
                <a:ea typeface="Quicksand Medium"/>
                <a:cs typeface="Quicksand Medium"/>
                <a:sym typeface="Quicksand Medium"/>
              </a:rPr>
              <a:t>Digitale</a:t>
            </a:r>
            <a:r>
              <a:rPr lang="nl" sz="3600">
                <a:solidFill>
                  <a:srgbClr val="F97637"/>
                </a:solidFill>
                <a:latin typeface="Quicksand Medium"/>
                <a:ea typeface="Quicksand Medium"/>
                <a:cs typeface="Quicksand Medium"/>
                <a:sym typeface="Quicksand Medium"/>
              </a:rPr>
              <a:t> </a:t>
            </a:r>
            <a:r>
              <a:rPr lang="nl" sz="3600">
                <a:solidFill>
                  <a:srgbClr val="D772AA"/>
                </a:solidFill>
                <a:latin typeface="Quicksand Medium"/>
                <a:ea typeface="Quicksand Medium"/>
                <a:cs typeface="Quicksand Medium"/>
                <a:sym typeface="Quicksand Medium"/>
              </a:rPr>
              <a:t>geletterdheid - VO</a:t>
            </a:r>
            <a:endParaRPr sz="3600">
              <a:latin typeface="Quicksand Medium"/>
              <a:ea typeface="Quicksand Medium"/>
              <a:cs typeface="Quicksand Medium"/>
              <a:sym typeface="Quicksand Medium"/>
            </a:endParaRPr>
          </a:p>
        </p:txBody>
      </p:sp>
      <p:grpSp>
        <p:nvGrpSpPr>
          <p:cNvPr id="411" name="Google Shape;411;p57"/>
          <p:cNvGrpSpPr/>
          <p:nvPr/>
        </p:nvGrpSpPr>
        <p:grpSpPr>
          <a:xfrm>
            <a:off x="1321100" y="1749750"/>
            <a:ext cx="6501802" cy="2626454"/>
            <a:chOff x="1784715" y="2044300"/>
            <a:chExt cx="8669069" cy="3501938"/>
          </a:xfrm>
        </p:grpSpPr>
        <p:grpSp>
          <p:nvGrpSpPr>
            <p:cNvPr id="412" name="Google Shape;412;p57"/>
            <p:cNvGrpSpPr/>
            <p:nvPr/>
          </p:nvGrpSpPr>
          <p:grpSpPr>
            <a:xfrm>
              <a:off x="1784715" y="2044300"/>
              <a:ext cx="3018000" cy="3501938"/>
              <a:chOff x="472448" y="2044300"/>
              <a:chExt cx="3018000" cy="3501938"/>
            </a:xfrm>
          </p:grpSpPr>
          <p:pic>
            <p:nvPicPr>
              <p:cNvPr id="413" name="Google Shape;413;p57"/>
              <p:cNvPicPr preferRelativeResize="0"/>
              <p:nvPr/>
            </p:nvPicPr>
            <p:blipFill rotWithShape="1">
              <a:blip r:embed="rId3">
                <a:alphaModFix/>
              </a:blip>
              <a:srcRect/>
              <a:stretch/>
            </p:blipFill>
            <p:spPr>
              <a:xfrm>
                <a:off x="1248905" y="3026238"/>
                <a:ext cx="1327200" cy="2520000"/>
              </a:xfrm>
              <a:prstGeom prst="ellipse">
                <a:avLst/>
              </a:prstGeom>
              <a:noFill/>
              <a:ln w="38100" cap="rnd" cmpd="sng">
                <a:solidFill>
                  <a:srgbClr val="5C33FF"/>
                </a:solidFill>
                <a:prstDash val="solid"/>
                <a:round/>
                <a:headEnd type="none" w="sm" len="sm"/>
                <a:tailEnd type="none" w="sm" len="sm"/>
              </a:ln>
            </p:spPr>
          </p:pic>
          <p:sp>
            <p:nvSpPr>
              <p:cNvPr id="414" name="Google Shape;414;p57"/>
              <p:cNvSpPr txBox="1"/>
              <p:nvPr/>
            </p:nvSpPr>
            <p:spPr>
              <a:xfrm>
                <a:off x="472448" y="2044300"/>
                <a:ext cx="3018000" cy="831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nl" sz="1800" b="1">
                    <a:solidFill>
                      <a:srgbClr val="5C33FF"/>
                    </a:solidFill>
                    <a:latin typeface="Quicksand"/>
                    <a:ea typeface="Quicksand"/>
                    <a:cs typeface="Quicksand"/>
                    <a:sym typeface="Quicksand"/>
                  </a:rPr>
                  <a:t>ICT</a:t>
                </a:r>
                <a:r>
                  <a:rPr lang="nl" sz="1800" b="1" i="0" u="none" strike="noStrike" cap="none">
                    <a:solidFill>
                      <a:srgbClr val="5C33FF"/>
                    </a:solidFill>
                    <a:latin typeface="Quicksand"/>
                    <a:ea typeface="Quicksand"/>
                    <a:cs typeface="Quicksand"/>
                    <a:sym typeface="Quicksand"/>
                  </a:rPr>
                  <a:t> </a:t>
                </a:r>
                <a:r>
                  <a:rPr lang="nl" sz="1800" b="1">
                    <a:solidFill>
                      <a:srgbClr val="5C33FF"/>
                    </a:solidFill>
                    <a:latin typeface="Quicksand"/>
                    <a:ea typeface="Quicksand"/>
                    <a:cs typeface="Quicksand"/>
                    <a:sym typeface="Quicksand"/>
                  </a:rPr>
                  <a:t>Basisvaardigheden</a:t>
                </a:r>
                <a:endParaRPr sz="1100" b="1"/>
              </a:p>
            </p:txBody>
          </p:sp>
        </p:grpSp>
        <p:grpSp>
          <p:nvGrpSpPr>
            <p:cNvPr id="415" name="Google Shape;415;p57"/>
            <p:cNvGrpSpPr/>
            <p:nvPr/>
          </p:nvGrpSpPr>
          <p:grpSpPr>
            <a:xfrm>
              <a:off x="4679249" y="2413632"/>
              <a:ext cx="2880000" cy="3132606"/>
              <a:chOff x="4031471" y="2413632"/>
              <a:chExt cx="2880000" cy="3132606"/>
            </a:xfrm>
          </p:grpSpPr>
          <p:pic>
            <p:nvPicPr>
              <p:cNvPr id="416" name="Google Shape;416;p57"/>
              <p:cNvPicPr preferRelativeResize="0"/>
              <p:nvPr/>
            </p:nvPicPr>
            <p:blipFill rotWithShape="1">
              <a:blip r:embed="rId4">
                <a:alphaModFix/>
              </a:blip>
              <a:srcRect l="12123" r="11149"/>
              <a:stretch/>
            </p:blipFill>
            <p:spPr>
              <a:xfrm>
                <a:off x="4807931" y="3026238"/>
                <a:ext cx="1327200" cy="2520000"/>
              </a:xfrm>
              <a:prstGeom prst="ellipse">
                <a:avLst/>
              </a:prstGeom>
              <a:noFill/>
              <a:ln w="38100" cap="rnd" cmpd="sng">
                <a:solidFill>
                  <a:srgbClr val="F97637"/>
                </a:solidFill>
                <a:prstDash val="solid"/>
                <a:round/>
                <a:headEnd type="none" w="sm" len="sm"/>
                <a:tailEnd type="none" w="sm" len="sm"/>
              </a:ln>
            </p:spPr>
          </p:pic>
          <p:sp>
            <p:nvSpPr>
              <p:cNvPr id="417" name="Google Shape;417;p57"/>
              <p:cNvSpPr txBox="1"/>
              <p:nvPr/>
            </p:nvSpPr>
            <p:spPr>
              <a:xfrm>
                <a:off x="4031471" y="2413632"/>
                <a:ext cx="2880000" cy="461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nl" sz="1800" b="1" i="0" u="none" strike="noStrike" cap="none">
                    <a:solidFill>
                      <a:srgbClr val="F97637"/>
                    </a:solidFill>
                    <a:latin typeface="Quicksand"/>
                    <a:ea typeface="Quicksand"/>
                    <a:cs typeface="Quicksand"/>
                    <a:sym typeface="Quicksand"/>
                  </a:rPr>
                  <a:t>Mediawijsheid</a:t>
                </a:r>
                <a:endParaRPr sz="1100" b="1"/>
              </a:p>
            </p:txBody>
          </p:sp>
        </p:grpSp>
        <p:grpSp>
          <p:nvGrpSpPr>
            <p:cNvPr id="418" name="Google Shape;418;p57"/>
            <p:cNvGrpSpPr/>
            <p:nvPr/>
          </p:nvGrpSpPr>
          <p:grpSpPr>
            <a:xfrm>
              <a:off x="7573784" y="2044300"/>
              <a:ext cx="2880000" cy="3501938"/>
              <a:chOff x="7636994" y="2044300"/>
              <a:chExt cx="2880000" cy="3501938"/>
            </a:xfrm>
          </p:grpSpPr>
          <p:pic>
            <p:nvPicPr>
              <p:cNvPr id="419" name="Google Shape;419;p57"/>
              <p:cNvPicPr preferRelativeResize="0"/>
              <p:nvPr/>
            </p:nvPicPr>
            <p:blipFill rotWithShape="1">
              <a:blip r:embed="rId5">
                <a:alphaModFix/>
              </a:blip>
              <a:srcRect l="11596" r="13492"/>
              <a:stretch/>
            </p:blipFill>
            <p:spPr>
              <a:xfrm>
                <a:off x="8413453" y="3026238"/>
                <a:ext cx="1327200" cy="2520000"/>
              </a:xfrm>
              <a:prstGeom prst="ellipse">
                <a:avLst/>
              </a:prstGeom>
              <a:noFill/>
              <a:ln w="38100" cap="rnd" cmpd="sng">
                <a:solidFill>
                  <a:srgbClr val="502582"/>
                </a:solidFill>
                <a:prstDash val="solid"/>
                <a:round/>
                <a:headEnd type="none" w="sm" len="sm"/>
                <a:tailEnd type="none" w="sm" len="sm"/>
              </a:ln>
            </p:spPr>
          </p:pic>
          <p:sp>
            <p:nvSpPr>
              <p:cNvPr id="420" name="Google Shape;420;p57"/>
              <p:cNvSpPr txBox="1"/>
              <p:nvPr/>
            </p:nvSpPr>
            <p:spPr>
              <a:xfrm>
                <a:off x="7636994" y="2044300"/>
                <a:ext cx="2880000" cy="831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nl" sz="1800" b="1" i="0" u="none" strike="noStrike" cap="none">
                    <a:solidFill>
                      <a:srgbClr val="502582"/>
                    </a:solidFill>
                    <a:latin typeface="Quicksand"/>
                    <a:ea typeface="Quicksand"/>
                    <a:cs typeface="Quicksand"/>
                    <a:sym typeface="Quicksand"/>
                  </a:rPr>
                  <a:t>Computational </a:t>
                </a:r>
                <a:br>
                  <a:rPr lang="nl" sz="1800" b="1" i="0" u="none" strike="noStrike" cap="none">
                    <a:solidFill>
                      <a:srgbClr val="502582"/>
                    </a:solidFill>
                    <a:latin typeface="Quicksand"/>
                    <a:ea typeface="Quicksand"/>
                    <a:cs typeface="Quicksand"/>
                    <a:sym typeface="Quicksand"/>
                  </a:rPr>
                </a:br>
                <a:r>
                  <a:rPr lang="nl" sz="1800" b="1" i="0" u="none" strike="noStrike" cap="none">
                    <a:solidFill>
                      <a:srgbClr val="502582"/>
                    </a:solidFill>
                    <a:latin typeface="Quicksand"/>
                    <a:ea typeface="Quicksand"/>
                    <a:cs typeface="Quicksand"/>
                    <a:sym typeface="Quicksand"/>
                  </a:rPr>
                  <a:t>Thinking</a:t>
                </a:r>
                <a:endParaRPr sz="1100" b="1"/>
              </a:p>
            </p:txBody>
          </p:sp>
        </p:grpSp>
      </p:grpSp>
      <p:pic>
        <p:nvPicPr>
          <p:cNvPr id="421" name="Google Shape;421;p57" title="DigiReady logo.jpg"/>
          <p:cNvPicPr preferRelativeResize="0"/>
          <p:nvPr/>
        </p:nvPicPr>
        <p:blipFill>
          <a:blip r:embed="rId6">
            <a:alphaModFix/>
          </a:blip>
          <a:stretch>
            <a:fillRect/>
          </a:stretch>
        </p:blipFill>
        <p:spPr>
          <a:xfrm>
            <a:off x="2540975" y="159575"/>
            <a:ext cx="4062051" cy="6476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8"/>
          <p:cNvSpPr txBox="1">
            <a:spLocks noGrp="1"/>
          </p:cNvSpPr>
          <p:nvPr>
            <p:ph type="body" idx="1"/>
          </p:nvPr>
        </p:nvSpPr>
        <p:spPr>
          <a:xfrm>
            <a:off x="279600" y="662675"/>
            <a:ext cx="8584800" cy="4344000"/>
          </a:xfrm>
          <a:prstGeom prst="rect">
            <a:avLst/>
          </a:prstGeom>
        </p:spPr>
        <p:txBody>
          <a:bodyPr spcFirstLastPara="1" wrap="square" lIns="126000" tIns="126000" rIns="126000" bIns="126000" anchor="t" anchorCtr="0">
            <a:noAutofit/>
          </a:bodyPr>
          <a:lstStyle/>
          <a:p>
            <a:pPr marL="0" lvl="0" indent="0" algn="l" rtl="0">
              <a:lnSpc>
                <a:spcPct val="100000"/>
              </a:lnSpc>
              <a:spcBef>
                <a:spcPts val="0"/>
              </a:spcBef>
              <a:spcAft>
                <a:spcPts val="0"/>
              </a:spcAft>
              <a:buClr>
                <a:schemeClr val="dk1"/>
              </a:buClr>
              <a:buSzPts val="1100"/>
              <a:buFont typeface="Arial"/>
              <a:buNone/>
            </a:pPr>
            <a:r>
              <a:rPr lang="nl" sz="1200" u="sng">
                <a:solidFill>
                  <a:srgbClr val="2200CC"/>
                </a:solidFill>
                <a:latin typeface="Arial"/>
                <a:ea typeface="Arial"/>
                <a:cs typeface="Arial"/>
                <a:sym typeface="Arial"/>
                <a:hlinkClick r:id="rId3">
                  <a:extLst>
                    <a:ext uri="{A12FA001-AC4F-418D-AE19-62706E023703}">
                      <ahyp:hlinkClr xmlns:ahyp="http://schemas.microsoft.com/office/drawing/2018/hyperlinkcolor" val="tx"/>
                    </a:ext>
                  </a:extLst>
                </a:hlinkClick>
              </a:rPr>
              <a:t>https://nos.nl/nieuwsuur/artikel/2597696-zeker-vijf-nederlandse-meisjes-aangespoord-tot-zelfdoding-via-chatgroep</a:t>
            </a: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nl" sz="1200" u="sng">
                <a:solidFill>
                  <a:srgbClr val="2200CC"/>
                </a:solidFill>
                <a:latin typeface="Arial"/>
                <a:ea typeface="Arial"/>
                <a:cs typeface="Arial"/>
                <a:sym typeface="Arial"/>
                <a:hlinkClick r:id="rId4">
                  <a:extLst>
                    <a:ext uri="{A12FA001-AC4F-418D-AE19-62706E023703}">
                      <ahyp:hlinkClr xmlns:ahyp="http://schemas.microsoft.com/office/drawing/2018/hyperlinkcolor" val="tx"/>
                    </a:ext>
                  </a:extLst>
                </a:hlinkClick>
              </a:rPr>
              <a:t>https://offlimits.nl/nieuws/helpwanted-ziet-verdubbeling-sextortion</a:t>
            </a: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br>
              <a:rPr lang="nl" sz="1200">
                <a:latin typeface="Arial"/>
                <a:ea typeface="Arial"/>
                <a:cs typeface="Arial"/>
                <a:sym typeface="Arial"/>
              </a:rPr>
            </a:br>
            <a:r>
              <a:rPr lang="nl" sz="1200" u="sng">
                <a:solidFill>
                  <a:srgbClr val="2200CC"/>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https://www.politie.nl/nieuws/2025/november/20/03-praat-erover---start-campagne-tegen-online-benaderen-van-jongeren-voor-criminele-klusjes.html</a:t>
            </a:r>
            <a:endParaRPr sz="1200">
              <a:latin typeface="Arial"/>
              <a:ea typeface="Arial"/>
              <a:cs typeface="Arial"/>
              <a:sym typeface="Arial"/>
            </a:endParaRPr>
          </a:p>
          <a:p>
            <a:pPr marL="0" lvl="0" indent="0" algn="l" rtl="0">
              <a:lnSpc>
                <a:spcPct val="100000"/>
              </a:lnSpc>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0"/>
              </a:spcAft>
              <a:buNone/>
            </a:pPr>
            <a:r>
              <a:rPr lang="nl" sz="1200" u="sng">
                <a:solidFill>
                  <a:srgbClr val="2200CC"/>
                </a:solidFill>
                <a:latin typeface="Arial"/>
                <a:ea typeface="Arial"/>
                <a:cs typeface="Arial"/>
                <a:sym typeface="Arial"/>
                <a:hlinkClick r:id="rId6">
                  <a:extLst>
                    <a:ext uri="{A12FA001-AC4F-418D-AE19-62706E023703}">
                      <ahyp:hlinkClr xmlns:ahyp="http://schemas.microsoft.com/office/drawing/2018/hyperlinkcolor" val="tx"/>
                    </a:ext>
                  </a:extLst>
                </a:hlinkClick>
              </a:rPr>
              <a:t>https://nos.nl/artikel/2512350-financiele-keuzes-jongeren-volop-beinvloed-door-influencers</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nl" sz="1200" u="sng">
                <a:solidFill>
                  <a:srgbClr val="2200CC"/>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https://www.rijksoverheid.nl/actueel/nieuws/2025/06/17/nctv-toenemende-online-radicalisering-van-jongeren</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Clr>
                <a:schemeClr val="dk1"/>
              </a:buClr>
              <a:buSzPts val="1100"/>
              <a:buFont typeface="Arial"/>
              <a:buNone/>
            </a:pPr>
            <a:r>
              <a:rPr lang="nl" sz="1200" u="sng">
                <a:solidFill>
                  <a:srgbClr val="2200CC"/>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https://www.ncsc.nl/phishing/hoe-herken-ik-een-phishing-e-mail</a:t>
            </a:r>
            <a:endParaRPr sz="1200"/>
          </a:p>
          <a:p>
            <a:pPr marL="0" lvl="0" indent="0" algn="l" rtl="0">
              <a:lnSpc>
                <a:spcPct val="115000"/>
              </a:lnSpc>
              <a:spcBef>
                <a:spcPts val="1200"/>
              </a:spcBef>
              <a:spcAft>
                <a:spcPts val="0"/>
              </a:spcAft>
              <a:buClr>
                <a:schemeClr val="dk1"/>
              </a:buClr>
              <a:buSzPts val="1100"/>
              <a:buFont typeface="Arial"/>
              <a:buNone/>
            </a:pPr>
            <a:r>
              <a:rPr lang="nl" sz="1200" u="sng">
                <a:solidFill>
                  <a:srgbClr val="2200CC"/>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https://www.nji.nl/kennis/radicalisering/com-groepen</a:t>
            </a:r>
            <a:endParaRPr sz="12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nl" sz="1200" u="sng">
                <a:solidFill>
                  <a:srgbClr val="2200CC"/>
                </a:solidFill>
                <a:latin typeface="Arial"/>
                <a:ea typeface="Arial"/>
                <a:cs typeface="Arial"/>
                <a:sym typeface="Arial"/>
                <a:hlinkClick r:id="rId10">
                  <a:extLst>
                    <a:ext uri="{A12FA001-AC4F-418D-AE19-62706E023703}">
                      <ahyp:hlinkClr xmlns:ahyp="http://schemas.microsoft.com/office/drawing/2018/hyperlinkcolor" val="tx"/>
                    </a:ext>
                  </a:extLst>
                </a:hlinkClick>
              </a:rPr>
              <a:t>https://www.nji.nl/kennis/radicalisering/heftige-online-beelden-wat-kun-je-als-ouder-doen</a:t>
            </a:r>
            <a:endParaRPr sz="1200"/>
          </a:p>
          <a:p>
            <a:pPr marL="0" lvl="0" indent="0" algn="l" rtl="0">
              <a:lnSpc>
                <a:spcPct val="100000"/>
              </a:lnSpc>
              <a:spcBef>
                <a:spcPts val="1200"/>
              </a:spcBef>
              <a:spcAft>
                <a:spcPts val="0"/>
              </a:spcAft>
              <a:buNone/>
            </a:pPr>
            <a:r>
              <a:rPr lang="nl" sz="1200" u="sng">
                <a:solidFill>
                  <a:srgbClr val="2200CC"/>
                </a:solidFill>
                <a:latin typeface="Arial"/>
                <a:ea typeface="Arial"/>
                <a:cs typeface="Arial"/>
                <a:sym typeface="Arial"/>
                <a:hlinkClick r:id="rId11">
                  <a:extLst>
                    <a:ext uri="{A12FA001-AC4F-418D-AE19-62706E023703}">
                      <ahyp:hlinkClr xmlns:ahyp="http://schemas.microsoft.com/office/drawing/2018/hyperlinkcolor" val="tx"/>
                    </a:ext>
                  </a:extLst>
                </a:hlinkClick>
              </a:rPr>
              <a:t>https://riecnoord.nl/foto-jonge-aanwas-2</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nl" sz="1200" u="sng">
                <a:solidFill>
                  <a:srgbClr val="2200CC"/>
                </a:solidFill>
                <a:latin typeface="Arial"/>
                <a:ea typeface="Arial"/>
                <a:cs typeface="Arial"/>
                <a:sym typeface="Arial"/>
                <a:hlinkClick r:id="rId12">
                  <a:extLst>
                    <a:ext uri="{A12FA001-AC4F-418D-AE19-62706E023703}">
                      <ahyp:hlinkClr xmlns:ahyp="http://schemas.microsoft.com/office/drawing/2018/hyperlinkcolor" val="tx"/>
                    </a:ext>
                  </a:extLst>
                </a:hlinkClick>
              </a:rPr>
              <a:t>https://veiliginternetten.nl/jongeren-steeds-vaker-online-geronseld-voor-criminele-activiteiten</a:t>
            </a:r>
            <a:endParaRPr sz="1200">
              <a:latin typeface="Arial"/>
              <a:ea typeface="Arial"/>
              <a:cs typeface="Arial"/>
              <a:sym typeface="Arial"/>
            </a:endParaRPr>
          </a:p>
          <a:p>
            <a:pPr marL="0" lvl="0" indent="0" algn="l" rtl="0">
              <a:lnSpc>
                <a:spcPct val="100000"/>
              </a:lnSpc>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0"/>
              </a:spcAft>
              <a:buNone/>
            </a:pPr>
            <a:r>
              <a:rPr lang="nl" sz="1200" u="sng">
                <a:solidFill>
                  <a:srgbClr val="2200CC"/>
                </a:solidFill>
                <a:latin typeface="Arial"/>
                <a:ea typeface="Arial"/>
                <a:cs typeface="Arial"/>
                <a:sym typeface="Arial"/>
                <a:hlinkClick r:id="rId13">
                  <a:extLst>
                    <a:ext uri="{A12FA001-AC4F-418D-AE19-62706E023703}">
                      <ahyp:hlinkClr xmlns:ahyp="http://schemas.microsoft.com/office/drawing/2018/hyperlinkcolor" val="tx"/>
                    </a:ext>
                  </a:extLst>
                </a:hlinkClick>
              </a:rPr>
              <a:t>https://eenvandaag.avrotros.nl/artikelen/moet-je-tieners-die-criminele-klussen-doen-straffen-of-als-slachtoffer-van-uitbuiting-zien-ik-durfde-geen-nee-te-zeggen-162185</a:t>
            </a:r>
            <a:endParaRPr sz="1200"/>
          </a:p>
        </p:txBody>
      </p:sp>
      <p:sp>
        <p:nvSpPr>
          <p:cNvPr id="427" name="Google Shape;427;p58"/>
          <p:cNvSpPr txBox="1">
            <a:spLocks noGrp="1"/>
          </p:cNvSpPr>
          <p:nvPr>
            <p:ph type="title"/>
          </p:nvPr>
        </p:nvSpPr>
        <p:spPr>
          <a:xfrm>
            <a:off x="628650" y="182675"/>
            <a:ext cx="7886700" cy="4800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nl" sz="2000" b="1"/>
              <a:t>Bronnen</a:t>
            </a:r>
            <a:endParaRPr sz="2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41" title="evil internet.png"/>
          <p:cNvPicPr preferRelativeResize="0"/>
          <p:nvPr/>
        </p:nvPicPr>
        <p:blipFill>
          <a:blip r:embed="rId3">
            <a:alphaModFix/>
          </a:blip>
          <a:stretch>
            <a:fillRect/>
          </a:stretch>
        </p:blipFill>
        <p:spPr>
          <a:xfrm>
            <a:off x="2897577" y="1552187"/>
            <a:ext cx="3124824" cy="2718997"/>
          </a:xfrm>
          <a:prstGeom prst="rect">
            <a:avLst/>
          </a:prstGeom>
          <a:noFill/>
          <a:ln>
            <a:noFill/>
          </a:ln>
        </p:spPr>
      </p:pic>
      <p:pic>
        <p:nvPicPr>
          <p:cNvPr id="251" name="Google Shape;251;p41" title="quote 2.png"/>
          <p:cNvPicPr preferRelativeResize="0"/>
          <p:nvPr/>
        </p:nvPicPr>
        <p:blipFill>
          <a:blip r:embed="rId4">
            <a:alphaModFix/>
          </a:blip>
          <a:stretch>
            <a:fillRect/>
          </a:stretch>
        </p:blipFill>
        <p:spPr>
          <a:xfrm>
            <a:off x="5921602" y="834613"/>
            <a:ext cx="2420175" cy="1960650"/>
          </a:xfrm>
          <a:prstGeom prst="rect">
            <a:avLst/>
          </a:prstGeom>
          <a:noFill/>
          <a:ln>
            <a:noFill/>
          </a:ln>
        </p:spPr>
      </p:pic>
      <p:pic>
        <p:nvPicPr>
          <p:cNvPr id="252" name="Google Shape;252;p41" title="quote 4.png"/>
          <p:cNvPicPr preferRelativeResize="0"/>
          <p:nvPr/>
        </p:nvPicPr>
        <p:blipFill>
          <a:blip r:embed="rId5">
            <a:alphaModFix/>
          </a:blip>
          <a:stretch>
            <a:fillRect/>
          </a:stretch>
        </p:blipFill>
        <p:spPr>
          <a:xfrm>
            <a:off x="653300" y="11"/>
            <a:ext cx="3124824" cy="2772725"/>
          </a:xfrm>
          <a:prstGeom prst="rect">
            <a:avLst/>
          </a:prstGeom>
          <a:noFill/>
          <a:ln>
            <a:noFill/>
          </a:ln>
        </p:spPr>
      </p:pic>
      <p:pic>
        <p:nvPicPr>
          <p:cNvPr id="253" name="Google Shape;253;p41" title="quote 3.png"/>
          <p:cNvPicPr preferRelativeResize="0"/>
          <p:nvPr/>
        </p:nvPicPr>
        <p:blipFill>
          <a:blip r:embed="rId6">
            <a:alphaModFix/>
          </a:blip>
          <a:stretch>
            <a:fillRect/>
          </a:stretch>
        </p:blipFill>
        <p:spPr>
          <a:xfrm>
            <a:off x="187524" y="2795250"/>
            <a:ext cx="2796425" cy="2076924"/>
          </a:xfrm>
          <a:prstGeom prst="rect">
            <a:avLst/>
          </a:prstGeom>
          <a:noFill/>
          <a:ln>
            <a:noFill/>
          </a:ln>
        </p:spPr>
      </p:pic>
      <p:pic>
        <p:nvPicPr>
          <p:cNvPr id="254" name="Google Shape;254;p41" title="quote 1.png"/>
          <p:cNvPicPr preferRelativeResize="0"/>
          <p:nvPr/>
        </p:nvPicPr>
        <p:blipFill>
          <a:blip r:embed="rId7">
            <a:alphaModFix/>
          </a:blip>
          <a:stretch>
            <a:fillRect/>
          </a:stretch>
        </p:blipFill>
        <p:spPr>
          <a:xfrm>
            <a:off x="6275140" y="3223875"/>
            <a:ext cx="2227397" cy="1657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2000"/>
                                        <p:tgtEl>
                                          <p:spTgt spid="25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4"/>
                                        </p:tgtEl>
                                        <p:attrNameLst>
                                          <p:attrName>style.visibility</p:attrName>
                                        </p:attrNameLst>
                                      </p:cBhvr>
                                      <p:to>
                                        <p:strVal val="visible"/>
                                      </p:to>
                                    </p:set>
                                    <p:animEffect transition="in" filter="fade">
                                      <p:cBhvr>
                                        <p:cTn id="11" dur="2000"/>
                                        <p:tgtEl>
                                          <p:spTgt spid="25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1"/>
                                        </p:tgtEl>
                                        <p:attrNameLst>
                                          <p:attrName>style.visibility</p:attrName>
                                        </p:attrNameLst>
                                      </p:cBhvr>
                                      <p:to>
                                        <p:strVal val="visible"/>
                                      </p:to>
                                    </p:set>
                                    <p:animEffect transition="in" filter="fade">
                                      <p:cBhvr>
                                        <p:cTn id="15" dur="2000"/>
                                        <p:tgtEl>
                                          <p:spTgt spid="251"/>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53"/>
                                        </p:tgtEl>
                                        <p:attrNameLst>
                                          <p:attrName>style.visibility</p:attrName>
                                        </p:attrNameLst>
                                      </p:cBhvr>
                                      <p:to>
                                        <p:strVal val="visible"/>
                                      </p:to>
                                    </p:set>
                                    <p:animEffect transition="in" filter="fade">
                                      <p:cBhvr>
                                        <p:cTn id="19"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p:txBody>
      </p:sp>
      <p:sp>
        <p:nvSpPr>
          <p:cNvPr id="433" name="Google Shape;433;p59"/>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2" name="Online Media 1" descr="DigiReady - Complete lesmethode voor digitale geletterdheid">
            <a:hlinkClick r:id="" action="ppaction://media"/>
            <a:extLst>
              <a:ext uri="{FF2B5EF4-FFF2-40B4-BE49-F238E27FC236}">
                <a16:creationId xmlns:a16="http://schemas.microsoft.com/office/drawing/2014/main" id="{3E978DE5-7669-D838-794B-7AF69619BD04}"/>
              </a:ext>
            </a:extLst>
          </p:cNvPr>
          <p:cNvPicPr>
            <a:picLocks noRot="1" noChangeAspect="1"/>
          </p:cNvPicPr>
          <p:nvPr>
            <a:videoFile r:link="rId1"/>
          </p:nvPr>
        </p:nvPicPr>
        <p:blipFill>
          <a:blip r:embed="rId4"/>
          <a:stretch>
            <a:fillRect/>
          </a:stretch>
        </p:blipFill>
        <p:spPr>
          <a:xfrm>
            <a:off x="0" y="-11430"/>
            <a:ext cx="9144000" cy="5166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438"/>
        <p:cNvGrpSpPr/>
        <p:nvPr/>
      </p:nvGrpSpPr>
      <p:grpSpPr>
        <a:xfrm>
          <a:off x="0" y="0"/>
          <a:ext cx="0" cy="0"/>
          <a:chOff x="0" y="0"/>
          <a:chExt cx="0" cy="0"/>
        </a:xfrm>
      </p:grpSpPr>
      <p:sp>
        <p:nvSpPr>
          <p:cNvPr id="439" name="Google Shape;439;p60"/>
          <p:cNvSpPr txBox="1">
            <a:spLocks noGrp="1"/>
          </p:cNvSpPr>
          <p:nvPr>
            <p:ph type="title"/>
          </p:nvPr>
        </p:nvSpPr>
        <p:spPr>
          <a:xfrm>
            <a:off x="633620" y="182676"/>
            <a:ext cx="7886700" cy="854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700"/>
              <a:buFont typeface="Quicksand"/>
              <a:buNone/>
            </a:pPr>
            <a:r>
              <a:rPr lang="nl" b="1"/>
              <a:t>Meer weten? Loop langs onze stand!</a:t>
            </a:r>
            <a:endParaRPr b="1"/>
          </a:p>
        </p:txBody>
      </p:sp>
      <p:pic>
        <p:nvPicPr>
          <p:cNvPr id="440" name="Google Shape;440;p60"/>
          <p:cNvPicPr preferRelativeResize="0"/>
          <p:nvPr/>
        </p:nvPicPr>
        <p:blipFill rotWithShape="1">
          <a:blip r:embed="rId3">
            <a:alphaModFix/>
          </a:blip>
          <a:srcRect l="7521" t="7276" r="6428" b="8021"/>
          <a:stretch/>
        </p:blipFill>
        <p:spPr>
          <a:xfrm>
            <a:off x="7196802" y="2531058"/>
            <a:ext cx="1246550" cy="1227025"/>
          </a:xfrm>
          <a:prstGeom prst="rect">
            <a:avLst/>
          </a:prstGeom>
          <a:noFill/>
          <a:ln>
            <a:noFill/>
          </a:ln>
        </p:spPr>
      </p:pic>
      <p:sp>
        <p:nvSpPr>
          <p:cNvPr id="441" name="Google Shape;441;p60"/>
          <p:cNvSpPr txBox="1">
            <a:spLocks noGrp="1"/>
          </p:cNvSpPr>
          <p:nvPr>
            <p:ph type="body" idx="1"/>
          </p:nvPr>
        </p:nvSpPr>
        <p:spPr>
          <a:xfrm>
            <a:off x="6636276" y="3924483"/>
            <a:ext cx="2367600" cy="1079700"/>
          </a:xfrm>
          <a:prstGeom prst="rect">
            <a:avLst/>
          </a:prstGeom>
        </p:spPr>
        <p:txBody>
          <a:bodyPr spcFirstLastPara="1" wrap="square" lIns="68575" tIns="34275" rIns="68575" bIns="34275" anchor="ctr" anchorCtr="0">
            <a:noAutofit/>
          </a:bodyPr>
          <a:lstStyle/>
          <a:p>
            <a:pPr marL="0" lvl="0" indent="0" algn="ctr" rtl="0">
              <a:lnSpc>
                <a:spcPct val="115000"/>
              </a:lnSpc>
              <a:spcBef>
                <a:spcPts val="800"/>
              </a:spcBef>
              <a:spcAft>
                <a:spcPts val="0"/>
              </a:spcAft>
              <a:buNone/>
            </a:pPr>
            <a:r>
              <a:rPr lang="nl" sz="1897"/>
              <a:t>www.digiready.nl</a:t>
            </a:r>
            <a:endParaRPr sz="1897"/>
          </a:p>
          <a:p>
            <a:pPr marL="0" marR="0" lvl="0" indent="0" algn="ctr" rtl="0">
              <a:lnSpc>
                <a:spcPct val="115000"/>
              </a:lnSpc>
              <a:spcBef>
                <a:spcPts val="800"/>
              </a:spcBef>
              <a:spcAft>
                <a:spcPts val="0"/>
              </a:spcAft>
              <a:buNone/>
            </a:pPr>
            <a:r>
              <a:rPr lang="nl" sz="1897"/>
              <a:t>info@digiready.nl</a:t>
            </a:r>
            <a:endParaRPr sz="1897"/>
          </a:p>
        </p:txBody>
      </p:sp>
      <p:pic>
        <p:nvPicPr>
          <p:cNvPr id="442" name="Google Shape;442;p60"/>
          <p:cNvPicPr preferRelativeResize="0"/>
          <p:nvPr/>
        </p:nvPicPr>
        <p:blipFill>
          <a:blip r:embed="rId4">
            <a:alphaModFix/>
          </a:blip>
          <a:stretch>
            <a:fillRect/>
          </a:stretch>
        </p:blipFill>
        <p:spPr>
          <a:xfrm>
            <a:off x="-1324300" y="473909"/>
            <a:ext cx="8045875" cy="5724039"/>
          </a:xfrm>
          <a:prstGeom prst="rect">
            <a:avLst/>
          </a:prstGeom>
          <a:noFill/>
          <a:ln>
            <a:noFill/>
          </a:ln>
        </p:spPr>
      </p:pic>
      <p:sp>
        <p:nvSpPr>
          <p:cNvPr id="443" name="Google Shape;443;p60"/>
          <p:cNvSpPr/>
          <p:nvPr/>
        </p:nvSpPr>
        <p:spPr>
          <a:xfrm>
            <a:off x="4081195" y="2915045"/>
            <a:ext cx="1676700" cy="364800"/>
          </a:xfrm>
          <a:prstGeom prst="wedgeRoundRectCallout">
            <a:avLst>
              <a:gd name="adj1" fmla="val -33214"/>
              <a:gd name="adj2" fmla="val 103591"/>
              <a:gd name="adj3" fmla="val 0"/>
            </a:avLst>
          </a:prstGeom>
          <a:solidFill>
            <a:schemeClr val="lt1"/>
          </a:solidFill>
          <a:ln w="9525" cap="flat" cmpd="sng">
            <a:solidFill>
              <a:srgbClr val="5025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444" name="Google Shape;444;p60" title="DigiReady logo@0,3x.png"/>
          <p:cNvPicPr preferRelativeResize="0"/>
          <p:nvPr/>
        </p:nvPicPr>
        <p:blipFill>
          <a:blip r:embed="rId5">
            <a:alphaModFix/>
          </a:blip>
          <a:stretch>
            <a:fillRect/>
          </a:stretch>
        </p:blipFill>
        <p:spPr>
          <a:xfrm>
            <a:off x="4140016" y="2968863"/>
            <a:ext cx="1559059" cy="257175"/>
          </a:xfrm>
          <a:prstGeom prst="rect">
            <a:avLst/>
          </a:prstGeom>
          <a:noFill/>
          <a:ln>
            <a:noFill/>
          </a:ln>
        </p:spPr>
      </p:pic>
      <p:pic>
        <p:nvPicPr>
          <p:cNvPr id="445" name="Google Shape;445;p60" title="qr website.png"/>
          <p:cNvPicPr preferRelativeResize="0"/>
          <p:nvPr/>
        </p:nvPicPr>
        <p:blipFill>
          <a:blip r:embed="rId6">
            <a:alphaModFix/>
          </a:blip>
          <a:stretch>
            <a:fillRect/>
          </a:stretch>
        </p:blipFill>
        <p:spPr>
          <a:xfrm>
            <a:off x="7196800" y="2531050"/>
            <a:ext cx="1246550" cy="1246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2"/>
          <p:cNvSpPr/>
          <p:nvPr/>
        </p:nvSpPr>
        <p:spPr>
          <a:xfrm>
            <a:off x="4826650" y="1145275"/>
            <a:ext cx="3844800" cy="2290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60" name="Google Shape;260;p42"/>
          <p:cNvSpPr/>
          <p:nvPr/>
        </p:nvSpPr>
        <p:spPr>
          <a:xfrm>
            <a:off x="466650" y="1145275"/>
            <a:ext cx="3844800" cy="2290500"/>
          </a:xfrm>
          <a:prstGeom prst="rect">
            <a:avLst/>
          </a:prstGeom>
          <a:solidFill>
            <a:srgbClr val="F9B4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61" name="Google Shape;261;p42"/>
          <p:cNvSpPr txBox="1"/>
          <p:nvPr/>
        </p:nvSpPr>
        <p:spPr>
          <a:xfrm>
            <a:off x="466650" y="1145275"/>
            <a:ext cx="3844800" cy="2290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nl" sz="2100" b="1">
                <a:solidFill>
                  <a:schemeClr val="dk1"/>
                </a:solidFill>
                <a:latin typeface="Lato"/>
                <a:ea typeface="Lato"/>
                <a:cs typeface="Lato"/>
                <a:sym typeface="Lato"/>
              </a:rPr>
              <a:t>Ja, als school zitten </a:t>
            </a:r>
            <a:br>
              <a:rPr lang="nl" sz="2100" b="1">
                <a:solidFill>
                  <a:schemeClr val="dk1"/>
                </a:solidFill>
                <a:latin typeface="Lato"/>
                <a:ea typeface="Lato"/>
                <a:cs typeface="Lato"/>
                <a:sym typeface="Lato"/>
              </a:rPr>
            </a:br>
            <a:r>
              <a:rPr lang="nl" sz="2100" b="1">
                <a:solidFill>
                  <a:schemeClr val="dk1"/>
                </a:solidFill>
                <a:latin typeface="Lato"/>
                <a:ea typeface="Lato"/>
                <a:cs typeface="Lato"/>
                <a:sym typeface="Lato"/>
              </a:rPr>
              <a:t>we er bovenop</a:t>
            </a:r>
            <a:endParaRPr sz="2100" b="1">
              <a:solidFill>
                <a:schemeClr val="dk1"/>
              </a:solidFill>
              <a:latin typeface="Lato"/>
              <a:ea typeface="Lato"/>
              <a:cs typeface="Lato"/>
              <a:sym typeface="Lato"/>
            </a:endParaRPr>
          </a:p>
        </p:txBody>
      </p:sp>
      <p:sp>
        <p:nvSpPr>
          <p:cNvPr id="262" name="Google Shape;262;p42"/>
          <p:cNvSpPr txBox="1"/>
          <p:nvPr/>
        </p:nvSpPr>
        <p:spPr>
          <a:xfrm>
            <a:off x="4826650" y="1145275"/>
            <a:ext cx="3844800" cy="2290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nl" sz="2100" b="1">
                <a:solidFill>
                  <a:schemeClr val="dk1"/>
                </a:solidFill>
                <a:latin typeface="Lato"/>
                <a:ea typeface="Lato"/>
                <a:cs typeface="Lato"/>
                <a:sym typeface="Lato"/>
              </a:rPr>
              <a:t>(Nee), niet alle docenten weten wat er speelt</a:t>
            </a:r>
            <a:endParaRPr sz="2100" b="1">
              <a:solidFill>
                <a:schemeClr val="dk1"/>
              </a:solidFill>
              <a:latin typeface="Lato"/>
              <a:ea typeface="Lato"/>
              <a:cs typeface="Lato"/>
              <a:sym typeface="Lato"/>
            </a:endParaRPr>
          </a:p>
        </p:txBody>
      </p:sp>
      <p:sp>
        <p:nvSpPr>
          <p:cNvPr id="263" name="Google Shape;263;p42"/>
          <p:cNvSpPr txBox="1"/>
          <p:nvPr/>
        </p:nvSpPr>
        <p:spPr>
          <a:xfrm>
            <a:off x="466650" y="425550"/>
            <a:ext cx="7144200" cy="7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2100">
                <a:solidFill>
                  <a:schemeClr val="dk1"/>
                </a:solidFill>
                <a:latin typeface="Lato"/>
                <a:ea typeface="Lato"/>
                <a:cs typeface="Lato"/>
                <a:sym typeface="Lato"/>
              </a:rPr>
              <a:t>Hebben jullie zicht op wat de leerlingen meemaken?</a:t>
            </a:r>
            <a:endParaRPr sz="2100">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p:nvPr/>
        </p:nvSpPr>
        <p:spPr>
          <a:xfrm>
            <a:off x="4826650" y="1145275"/>
            <a:ext cx="3844800" cy="2290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69" name="Google Shape;269;p43"/>
          <p:cNvSpPr/>
          <p:nvPr/>
        </p:nvSpPr>
        <p:spPr>
          <a:xfrm>
            <a:off x="466650" y="1145275"/>
            <a:ext cx="3844800" cy="2290500"/>
          </a:xfrm>
          <a:prstGeom prst="rect">
            <a:avLst/>
          </a:prstGeom>
          <a:solidFill>
            <a:srgbClr val="F9B4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70" name="Google Shape;270;p43"/>
          <p:cNvSpPr txBox="1"/>
          <p:nvPr/>
        </p:nvSpPr>
        <p:spPr>
          <a:xfrm>
            <a:off x="466650" y="1145275"/>
            <a:ext cx="3844800" cy="2290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nl" sz="2100" b="1">
                <a:solidFill>
                  <a:schemeClr val="dk1"/>
                </a:solidFill>
                <a:latin typeface="Lato"/>
                <a:ea typeface="Lato"/>
                <a:cs typeface="Lato"/>
                <a:sym typeface="Lato"/>
              </a:rPr>
              <a:t>Wij hebben een </a:t>
            </a:r>
            <a:br>
              <a:rPr lang="nl" sz="2100" b="1">
                <a:solidFill>
                  <a:schemeClr val="dk1"/>
                </a:solidFill>
                <a:latin typeface="Lato"/>
                <a:ea typeface="Lato"/>
                <a:cs typeface="Lato"/>
                <a:sym typeface="Lato"/>
              </a:rPr>
            </a:br>
            <a:r>
              <a:rPr lang="nl" sz="2100" b="1">
                <a:solidFill>
                  <a:schemeClr val="dk1"/>
                </a:solidFill>
                <a:latin typeface="Lato"/>
                <a:ea typeface="Lato"/>
                <a:cs typeface="Lato"/>
                <a:sym typeface="Lato"/>
              </a:rPr>
              <a:t>uitgewerkt plan!</a:t>
            </a:r>
            <a:endParaRPr sz="2100" b="1">
              <a:solidFill>
                <a:schemeClr val="dk1"/>
              </a:solidFill>
              <a:latin typeface="Lato"/>
              <a:ea typeface="Lato"/>
              <a:cs typeface="Lato"/>
              <a:sym typeface="Lato"/>
            </a:endParaRPr>
          </a:p>
        </p:txBody>
      </p:sp>
      <p:sp>
        <p:nvSpPr>
          <p:cNvPr id="271" name="Google Shape;271;p43"/>
          <p:cNvSpPr txBox="1"/>
          <p:nvPr/>
        </p:nvSpPr>
        <p:spPr>
          <a:xfrm>
            <a:off x="4826650" y="1145275"/>
            <a:ext cx="3844800" cy="2290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nl" sz="2100" b="1">
                <a:solidFill>
                  <a:schemeClr val="dk1"/>
                </a:solidFill>
                <a:latin typeface="Lato"/>
                <a:ea typeface="Lato"/>
                <a:cs typeface="Lato"/>
                <a:sym typeface="Lato"/>
              </a:rPr>
              <a:t>Wij hebben nog stappen </a:t>
            </a:r>
            <a:br>
              <a:rPr lang="nl" sz="2100" b="1">
                <a:solidFill>
                  <a:schemeClr val="dk1"/>
                </a:solidFill>
                <a:latin typeface="Lato"/>
                <a:ea typeface="Lato"/>
                <a:cs typeface="Lato"/>
                <a:sym typeface="Lato"/>
              </a:rPr>
            </a:br>
            <a:r>
              <a:rPr lang="nl" sz="2100" b="1">
                <a:solidFill>
                  <a:schemeClr val="dk1"/>
                </a:solidFill>
                <a:latin typeface="Lato"/>
                <a:ea typeface="Lato"/>
                <a:cs typeface="Lato"/>
                <a:sym typeface="Lato"/>
              </a:rPr>
              <a:t>te zetten</a:t>
            </a:r>
            <a:endParaRPr sz="2100" b="1">
              <a:solidFill>
                <a:schemeClr val="dk1"/>
              </a:solidFill>
              <a:latin typeface="Lato"/>
              <a:ea typeface="Lato"/>
              <a:cs typeface="Lato"/>
              <a:sym typeface="Lato"/>
            </a:endParaRPr>
          </a:p>
        </p:txBody>
      </p:sp>
      <p:sp>
        <p:nvSpPr>
          <p:cNvPr id="272" name="Google Shape;272;p43"/>
          <p:cNvSpPr txBox="1"/>
          <p:nvPr/>
        </p:nvSpPr>
        <p:spPr>
          <a:xfrm>
            <a:off x="466650" y="442375"/>
            <a:ext cx="7144200" cy="10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2100">
                <a:solidFill>
                  <a:schemeClr val="dk1"/>
                </a:solidFill>
                <a:latin typeface="Lato"/>
                <a:ea typeface="Lato"/>
                <a:cs typeface="Lato"/>
                <a:sym typeface="Lato"/>
              </a:rPr>
              <a:t>Weten jullie ook hoe je moet handelen?</a:t>
            </a:r>
            <a:endParaRPr sz="2100">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4"/>
          <p:cNvSpPr txBox="1">
            <a:spLocks noGrp="1"/>
          </p:cNvSpPr>
          <p:nvPr>
            <p:ph type="body" idx="1"/>
          </p:nvPr>
        </p:nvSpPr>
        <p:spPr>
          <a:xfrm>
            <a:off x="122399" y="3869325"/>
            <a:ext cx="4194900" cy="5835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1800"/>
              <a:buNone/>
            </a:pPr>
            <a:r>
              <a:rPr lang="nl" b="1"/>
              <a:t>IPON 2026</a:t>
            </a:r>
            <a:endParaRPr b="1"/>
          </a:p>
        </p:txBody>
      </p:sp>
      <p:sp>
        <p:nvSpPr>
          <p:cNvPr id="278" name="Google Shape;278;p44"/>
          <p:cNvSpPr txBox="1">
            <a:spLocks noGrp="1"/>
          </p:cNvSpPr>
          <p:nvPr>
            <p:ph type="title"/>
          </p:nvPr>
        </p:nvSpPr>
        <p:spPr>
          <a:xfrm>
            <a:off x="407025" y="441500"/>
            <a:ext cx="3504300" cy="1634700"/>
          </a:xfrm>
          <a:prstGeom prst="rect">
            <a:avLst/>
          </a:prstGeom>
          <a:solidFill>
            <a:schemeClr val="lt1"/>
          </a:solid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1100"/>
              <a:buFont typeface="Arial"/>
              <a:buNone/>
            </a:pPr>
            <a:r>
              <a:rPr lang="nl" b="1"/>
              <a:t> </a:t>
            </a:r>
            <a:endParaRPr b="1"/>
          </a:p>
        </p:txBody>
      </p:sp>
      <p:sp>
        <p:nvSpPr>
          <p:cNvPr id="279" name="Google Shape;279;p44"/>
          <p:cNvSpPr txBox="1">
            <a:spLocks noGrp="1"/>
          </p:cNvSpPr>
          <p:nvPr>
            <p:ph type="title"/>
          </p:nvPr>
        </p:nvSpPr>
        <p:spPr>
          <a:xfrm>
            <a:off x="247669" y="441500"/>
            <a:ext cx="4053000" cy="2415900"/>
          </a:xfrm>
          <a:prstGeom prst="rect">
            <a:avLst/>
          </a:prstGeom>
          <a:noFill/>
          <a:ln>
            <a:noFill/>
          </a:ln>
        </p:spPr>
        <p:txBody>
          <a:bodyPr spcFirstLastPara="1" wrap="square" lIns="68575" tIns="34275" rIns="68575" bIns="34275" anchor="ctr" anchorCtr="0">
            <a:normAutofit/>
          </a:bodyPr>
          <a:lstStyle/>
          <a:p>
            <a:pPr marL="0" lvl="0" indent="0" algn="ctr" rtl="0">
              <a:lnSpc>
                <a:spcPct val="115000"/>
              </a:lnSpc>
              <a:spcBef>
                <a:spcPts val="0"/>
              </a:spcBef>
              <a:spcAft>
                <a:spcPts val="0"/>
              </a:spcAft>
              <a:buNone/>
            </a:pPr>
            <a:r>
              <a:rPr lang="nl" b="1"/>
              <a:t>Wat leerlingen online echt meemaken </a:t>
            </a:r>
            <a:endParaRPr b="1"/>
          </a:p>
          <a:p>
            <a:pPr marL="0" lvl="0" indent="0" algn="ctr" rtl="0">
              <a:lnSpc>
                <a:spcPct val="115000"/>
              </a:lnSpc>
              <a:spcBef>
                <a:spcPts val="0"/>
              </a:spcBef>
              <a:spcAft>
                <a:spcPts val="0"/>
              </a:spcAft>
              <a:buNone/>
            </a:pPr>
            <a:r>
              <a:rPr lang="nl"/>
              <a:t>(en wat jij ermee kunt in de klas)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nl" sz="2100">
                <a:latin typeface="Quicksand SemiBold"/>
                <a:ea typeface="Quicksand SemiBold"/>
                <a:cs typeface="Quicksand SemiBold"/>
                <a:sym typeface="Quicksand SemiBold"/>
              </a:rPr>
              <a:t>Waarom voelt het online gevaarlijker?</a:t>
            </a:r>
            <a:endParaRPr sz="2100">
              <a:latin typeface="Quicksand SemiBold"/>
              <a:ea typeface="Quicksand SemiBold"/>
              <a:cs typeface="Quicksand SemiBold"/>
              <a:sym typeface="Quicksand SemiBold"/>
            </a:endParaRPr>
          </a:p>
        </p:txBody>
      </p:sp>
      <p:sp>
        <p:nvSpPr>
          <p:cNvPr id="285" name="Google Shape;285;p45"/>
          <p:cNvSpPr txBox="1"/>
          <p:nvPr/>
        </p:nvSpPr>
        <p:spPr>
          <a:xfrm>
            <a:off x="733250" y="1203275"/>
            <a:ext cx="7820400" cy="3273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nl" sz="2100">
                <a:solidFill>
                  <a:schemeClr val="dk1"/>
                </a:solidFill>
                <a:latin typeface="Lato"/>
                <a:ea typeface="Lato"/>
                <a:cs typeface="Lato"/>
                <a:sym typeface="Lato"/>
              </a:rPr>
              <a:t>Tijd van netwerken:</a:t>
            </a:r>
            <a:endParaRPr sz="2100">
              <a:solidFill>
                <a:schemeClr val="dk1"/>
              </a:solidFill>
              <a:latin typeface="Lato"/>
              <a:ea typeface="Lato"/>
              <a:cs typeface="Lato"/>
              <a:sym typeface="Lato"/>
            </a:endParaRPr>
          </a:p>
          <a:p>
            <a:pPr marL="457200" lvl="0" indent="-361950" algn="l" rtl="0">
              <a:lnSpc>
                <a:spcPct val="150000"/>
              </a:lnSpc>
              <a:spcBef>
                <a:spcPts val="0"/>
              </a:spcBef>
              <a:spcAft>
                <a:spcPts val="0"/>
              </a:spcAft>
              <a:buClr>
                <a:srgbClr val="502582"/>
              </a:buClr>
              <a:buSzPts val="2100"/>
              <a:buFont typeface="Lato"/>
              <a:buChar char="●"/>
            </a:pPr>
            <a:r>
              <a:rPr lang="nl" sz="2100">
                <a:solidFill>
                  <a:schemeClr val="dk1"/>
                </a:solidFill>
                <a:latin typeface="Lato"/>
                <a:ea typeface="Lato"/>
                <a:cs typeface="Lato"/>
                <a:sym typeface="Lato"/>
              </a:rPr>
              <a:t>Opzwepende communities</a:t>
            </a:r>
            <a:endParaRPr sz="2100">
              <a:solidFill>
                <a:schemeClr val="dk1"/>
              </a:solidFill>
              <a:latin typeface="Lato"/>
              <a:ea typeface="Lato"/>
              <a:cs typeface="Lato"/>
              <a:sym typeface="Lato"/>
            </a:endParaRPr>
          </a:p>
          <a:p>
            <a:pPr marL="457200" lvl="0" indent="-361950" algn="l" rtl="0">
              <a:lnSpc>
                <a:spcPct val="150000"/>
              </a:lnSpc>
              <a:spcBef>
                <a:spcPts val="0"/>
              </a:spcBef>
              <a:spcAft>
                <a:spcPts val="0"/>
              </a:spcAft>
              <a:buClr>
                <a:srgbClr val="502582"/>
              </a:buClr>
              <a:buSzPts val="2100"/>
              <a:buFont typeface="Lato"/>
              <a:buChar char="●"/>
            </a:pPr>
            <a:r>
              <a:rPr lang="nl" sz="2100">
                <a:solidFill>
                  <a:schemeClr val="dk1"/>
                </a:solidFill>
                <a:latin typeface="Lato"/>
                <a:ea typeface="Lato"/>
                <a:cs typeface="Lato"/>
                <a:sym typeface="Lato"/>
              </a:rPr>
              <a:t>Criminele netwerken</a:t>
            </a:r>
            <a:endParaRPr sz="2100">
              <a:solidFill>
                <a:schemeClr val="dk1"/>
              </a:solidFill>
              <a:latin typeface="Lato"/>
              <a:ea typeface="Lato"/>
              <a:cs typeface="Lato"/>
              <a:sym typeface="Lato"/>
            </a:endParaRPr>
          </a:p>
          <a:p>
            <a:pPr marL="0" lvl="0" indent="0" algn="l" rtl="0">
              <a:lnSpc>
                <a:spcPct val="150000"/>
              </a:lnSpc>
              <a:spcBef>
                <a:spcPts val="0"/>
              </a:spcBef>
              <a:spcAft>
                <a:spcPts val="0"/>
              </a:spcAft>
              <a:buNone/>
            </a:pPr>
            <a:endParaRPr sz="2100">
              <a:solidFill>
                <a:schemeClr val="dk1"/>
              </a:solidFill>
              <a:latin typeface="Lato"/>
              <a:ea typeface="Lato"/>
              <a:cs typeface="Lato"/>
              <a:sym typeface="Lato"/>
            </a:endParaRPr>
          </a:p>
          <a:p>
            <a:pPr marL="0" lvl="0" indent="0" algn="l" rtl="0">
              <a:lnSpc>
                <a:spcPct val="150000"/>
              </a:lnSpc>
              <a:spcBef>
                <a:spcPts val="0"/>
              </a:spcBef>
              <a:spcAft>
                <a:spcPts val="0"/>
              </a:spcAft>
              <a:buNone/>
            </a:pPr>
            <a:endParaRPr sz="2100">
              <a:solidFill>
                <a:schemeClr val="dk1"/>
              </a:solidFill>
              <a:latin typeface="Lato"/>
              <a:ea typeface="Lato"/>
              <a:cs typeface="Lato"/>
              <a:sym typeface="Lato"/>
            </a:endParaRPr>
          </a:p>
          <a:p>
            <a:pPr marL="0" lvl="0" indent="0" algn="l" rtl="0">
              <a:lnSpc>
                <a:spcPct val="150000"/>
              </a:lnSpc>
              <a:spcBef>
                <a:spcPts val="0"/>
              </a:spcBef>
              <a:spcAft>
                <a:spcPts val="0"/>
              </a:spcAft>
              <a:buNone/>
            </a:pPr>
            <a:endParaRPr sz="2100">
              <a:solidFill>
                <a:schemeClr val="dk1"/>
              </a:solidFill>
              <a:latin typeface="Lato"/>
              <a:ea typeface="Lato"/>
              <a:cs typeface="Lato"/>
              <a:sym typeface="Lato"/>
            </a:endParaRPr>
          </a:p>
        </p:txBody>
      </p:sp>
      <p:pic>
        <p:nvPicPr>
          <p:cNvPr id="286" name="Google Shape;286;p45" title="internet lingo.png"/>
          <p:cNvPicPr preferRelativeResize="0"/>
          <p:nvPr/>
        </p:nvPicPr>
        <p:blipFill>
          <a:blip r:embed="rId3">
            <a:alphaModFix/>
          </a:blip>
          <a:stretch>
            <a:fillRect/>
          </a:stretch>
        </p:blipFill>
        <p:spPr>
          <a:xfrm>
            <a:off x="5803475" y="565450"/>
            <a:ext cx="2936700" cy="2936700"/>
          </a:xfrm>
          <a:prstGeom prst="roundRect">
            <a:avLst>
              <a:gd name="adj" fmla="val 16667"/>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nl" sz="2100">
                <a:latin typeface="Quicksand SemiBold"/>
                <a:ea typeface="Quicksand SemiBold"/>
                <a:cs typeface="Quicksand SemiBold"/>
                <a:sym typeface="Quicksand SemiBold"/>
              </a:rPr>
              <a:t>Waarom voelt het online gevaarlijker?</a:t>
            </a:r>
            <a:endParaRPr sz="2100">
              <a:latin typeface="Quicksand SemiBold"/>
              <a:ea typeface="Quicksand SemiBold"/>
              <a:cs typeface="Quicksand SemiBold"/>
              <a:sym typeface="Quicksand SemiBold"/>
            </a:endParaRPr>
          </a:p>
        </p:txBody>
      </p:sp>
      <p:sp>
        <p:nvSpPr>
          <p:cNvPr id="292" name="Google Shape;292;p46"/>
          <p:cNvSpPr txBox="1"/>
          <p:nvPr/>
        </p:nvSpPr>
        <p:spPr>
          <a:xfrm>
            <a:off x="733250" y="1203275"/>
            <a:ext cx="7820400" cy="3273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nl" sz="2100">
                <a:solidFill>
                  <a:schemeClr val="dk1"/>
                </a:solidFill>
                <a:latin typeface="Lato"/>
                <a:ea typeface="Lato"/>
                <a:cs typeface="Lato"/>
                <a:sym typeface="Lato"/>
              </a:rPr>
              <a:t>4 Pijlers:</a:t>
            </a:r>
            <a:endParaRPr sz="2100">
              <a:solidFill>
                <a:schemeClr val="dk1"/>
              </a:solidFill>
              <a:latin typeface="Lato"/>
              <a:ea typeface="Lato"/>
              <a:cs typeface="Lato"/>
              <a:sym typeface="Lato"/>
            </a:endParaRPr>
          </a:p>
          <a:p>
            <a:pPr marL="457200" lvl="0" indent="-361950" algn="l" rtl="0">
              <a:lnSpc>
                <a:spcPct val="150000"/>
              </a:lnSpc>
              <a:spcBef>
                <a:spcPts val="0"/>
              </a:spcBef>
              <a:spcAft>
                <a:spcPts val="0"/>
              </a:spcAft>
              <a:buClr>
                <a:srgbClr val="502582"/>
              </a:buClr>
              <a:buSzPts val="2100"/>
              <a:buFont typeface="Lato"/>
              <a:buChar char="●"/>
            </a:pPr>
            <a:r>
              <a:rPr lang="nl" sz="2100">
                <a:solidFill>
                  <a:schemeClr val="dk1"/>
                </a:solidFill>
                <a:latin typeface="Lato"/>
                <a:ea typeface="Lato"/>
                <a:cs typeface="Lato"/>
                <a:sym typeface="Lato"/>
              </a:rPr>
              <a:t>Snelheid</a:t>
            </a:r>
            <a:endParaRPr sz="2100">
              <a:solidFill>
                <a:schemeClr val="dk1"/>
              </a:solidFill>
              <a:latin typeface="Lato"/>
              <a:ea typeface="Lato"/>
              <a:cs typeface="Lato"/>
              <a:sym typeface="Lato"/>
            </a:endParaRPr>
          </a:p>
          <a:p>
            <a:pPr marL="457200" lvl="0" indent="-361950" algn="l" rtl="0">
              <a:lnSpc>
                <a:spcPct val="150000"/>
              </a:lnSpc>
              <a:spcBef>
                <a:spcPts val="0"/>
              </a:spcBef>
              <a:spcAft>
                <a:spcPts val="0"/>
              </a:spcAft>
              <a:buClr>
                <a:srgbClr val="502582"/>
              </a:buClr>
              <a:buSzPts val="2100"/>
              <a:buFont typeface="Lato"/>
              <a:buChar char="●"/>
            </a:pPr>
            <a:r>
              <a:rPr lang="nl" sz="2100">
                <a:solidFill>
                  <a:schemeClr val="dk1"/>
                </a:solidFill>
                <a:latin typeface="Lato"/>
                <a:ea typeface="Lato"/>
                <a:cs typeface="Lato"/>
                <a:sym typeface="Lato"/>
              </a:rPr>
              <a:t>Schaal</a:t>
            </a:r>
            <a:endParaRPr sz="2100">
              <a:solidFill>
                <a:schemeClr val="dk1"/>
              </a:solidFill>
              <a:latin typeface="Lato"/>
              <a:ea typeface="Lato"/>
              <a:cs typeface="Lato"/>
              <a:sym typeface="Lato"/>
            </a:endParaRPr>
          </a:p>
          <a:p>
            <a:pPr marL="457200" lvl="0" indent="-361950" algn="l" rtl="0">
              <a:lnSpc>
                <a:spcPct val="150000"/>
              </a:lnSpc>
              <a:spcBef>
                <a:spcPts val="0"/>
              </a:spcBef>
              <a:spcAft>
                <a:spcPts val="0"/>
              </a:spcAft>
              <a:buClr>
                <a:srgbClr val="502582"/>
              </a:buClr>
              <a:buSzPts val="2100"/>
              <a:buFont typeface="Lato"/>
              <a:buChar char="●"/>
            </a:pPr>
            <a:r>
              <a:rPr lang="nl" sz="2100">
                <a:solidFill>
                  <a:schemeClr val="dk1"/>
                </a:solidFill>
                <a:latin typeface="Lato"/>
                <a:ea typeface="Lato"/>
                <a:cs typeface="Lato"/>
                <a:sym typeface="Lato"/>
              </a:rPr>
              <a:t>Onzichtbaarheid</a:t>
            </a:r>
            <a:endParaRPr sz="2100">
              <a:solidFill>
                <a:schemeClr val="dk1"/>
              </a:solidFill>
              <a:latin typeface="Lato"/>
              <a:ea typeface="Lato"/>
              <a:cs typeface="Lato"/>
              <a:sym typeface="Lato"/>
            </a:endParaRPr>
          </a:p>
          <a:p>
            <a:pPr marL="457200" lvl="0" indent="-361950" algn="l" rtl="0">
              <a:lnSpc>
                <a:spcPct val="150000"/>
              </a:lnSpc>
              <a:spcBef>
                <a:spcPts val="0"/>
              </a:spcBef>
              <a:spcAft>
                <a:spcPts val="0"/>
              </a:spcAft>
              <a:buClr>
                <a:srgbClr val="502582"/>
              </a:buClr>
              <a:buSzPts val="2100"/>
              <a:buFont typeface="Lato"/>
              <a:buChar char="●"/>
            </a:pPr>
            <a:r>
              <a:rPr lang="nl" sz="2100">
                <a:solidFill>
                  <a:schemeClr val="dk1"/>
                </a:solidFill>
                <a:latin typeface="Lato"/>
                <a:ea typeface="Lato"/>
                <a:cs typeface="Lato"/>
                <a:sym typeface="Lato"/>
              </a:rPr>
              <a:t>Anonimiteit</a:t>
            </a:r>
            <a:endParaRPr sz="2100">
              <a:solidFill>
                <a:schemeClr val="dk1"/>
              </a:solidFill>
              <a:latin typeface="Lato"/>
              <a:ea typeface="Lato"/>
              <a:cs typeface="Lato"/>
              <a:sym typeface="Lato"/>
            </a:endParaRPr>
          </a:p>
          <a:p>
            <a:pPr marL="0" lvl="0" indent="0" algn="l" rtl="0">
              <a:lnSpc>
                <a:spcPct val="150000"/>
              </a:lnSpc>
              <a:spcBef>
                <a:spcPts val="0"/>
              </a:spcBef>
              <a:spcAft>
                <a:spcPts val="0"/>
              </a:spcAft>
              <a:buNone/>
            </a:pPr>
            <a:endParaRPr sz="2100">
              <a:solidFill>
                <a:schemeClr val="dk1"/>
              </a:solidFill>
              <a:latin typeface="Lato"/>
              <a:ea typeface="Lato"/>
              <a:cs typeface="Lato"/>
              <a:sym typeface="Lato"/>
            </a:endParaRPr>
          </a:p>
          <a:p>
            <a:pPr marL="0" lvl="0" indent="0" algn="l" rtl="0">
              <a:lnSpc>
                <a:spcPct val="150000"/>
              </a:lnSpc>
              <a:spcBef>
                <a:spcPts val="0"/>
              </a:spcBef>
              <a:spcAft>
                <a:spcPts val="0"/>
              </a:spcAft>
              <a:buNone/>
            </a:pPr>
            <a:endParaRPr sz="2100">
              <a:solidFill>
                <a:schemeClr val="dk1"/>
              </a:solidFill>
              <a:latin typeface="Lato"/>
              <a:ea typeface="Lato"/>
              <a:cs typeface="Lato"/>
              <a:sym typeface="Lato"/>
            </a:endParaRPr>
          </a:p>
          <a:p>
            <a:pPr marL="0" lvl="0" indent="0" algn="l" rtl="0">
              <a:lnSpc>
                <a:spcPct val="150000"/>
              </a:lnSpc>
              <a:spcBef>
                <a:spcPts val="0"/>
              </a:spcBef>
              <a:spcAft>
                <a:spcPts val="0"/>
              </a:spcAft>
              <a:buNone/>
            </a:pPr>
            <a:endParaRPr sz="2100">
              <a:solidFill>
                <a:schemeClr val="dk1"/>
              </a:solidFill>
              <a:latin typeface="Lato"/>
              <a:ea typeface="Lato"/>
              <a:cs typeface="Lato"/>
              <a:sym typeface="Lato"/>
            </a:endParaRPr>
          </a:p>
        </p:txBody>
      </p:sp>
      <p:pic>
        <p:nvPicPr>
          <p:cNvPr id="293" name="Google Shape;293;p46" title="internet lingo.png"/>
          <p:cNvPicPr preferRelativeResize="0"/>
          <p:nvPr/>
        </p:nvPicPr>
        <p:blipFill>
          <a:blip r:embed="rId3">
            <a:alphaModFix/>
          </a:blip>
          <a:stretch>
            <a:fillRect/>
          </a:stretch>
        </p:blipFill>
        <p:spPr>
          <a:xfrm>
            <a:off x="5803475" y="565450"/>
            <a:ext cx="2936700" cy="2936700"/>
          </a:xfrm>
          <a:prstGeom prst="roundRect">
            <a:avLst>
              <a:gd name="adj" fmla="val 16667"/>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7"/>
          <p:cNvSpPr txBox="1">
            <a:spLocks noGrp="1"/>
          </p:cNvSpPr>
          <p:nvPr>
            <p:ph type="body" idx="1"/>
          </p:nvPr>
        </p:nvSpPr>
        <p:spPr>
          <a:xfrm>
            <a:off x="162475" y="1122850"/>
            <a:ext cx="4515600" cy="2334300"/>
          </a:xfrm>
          <a:prstGeom prst="rect">
            <a:avLst/>
          </a:prstGeom>
        </p:spPr>
        <p:txBody>
          <a:bodyPr spcFirstLastPara="1" wrap="square" lIns="108000" tIns="108000" rIns="108000" bIns="108000" anchor="t" anchorCtr="0">
            <a:normAutofit/>
          </a:bodyPr>
          <a:lstStyle/>
          <a:p>
            <a:pPr marL="0" lvl="0" indent="0" algn="l" rtl="0">
              <a:lnSpc>
                <a:spcPct val="115000"/>
              </a:lnSpc>
              <a:spcBef>
                <a:spcPts val="0"/>
              </a:spcBef>
              <a:spcAft>
                <a:spcPts val="0"/>
              </a:spcAft>
              <a:buNone/>
            </a:pPr>
            <a:r>
              <a:rPr lang="nl" sz="2000">
                <a:solidFill>
                  <a:srgbClr val="1F1F1F"/>
                </a:solidFill>
              </a:rPr>
              <a:t>Vaak bekenden en “vrienden”</a:t>
            </a:r>
            <a:endParaRPr sz="2000">
              <a:solidFill>
                <a:srgbClr val="1F1F1F"/>
              </a:solidFill>
            </a:endParaRPr>
          </a:p>
          <a:p>
            <a:pPr marL="0" lvl="0" indent="0" algn="l" rtl="0">
              <a:lnSpc>
                <a:spcPct val="115000"/>
              </a:lnSpc>
              <a:spcBef>
                <a:spcPts val="0"/>
              </a:spcBef>
              <a:spcAft>
                <a:spcPts val="0"/>
              </a:spcAft>
              <a:buNone/>
            </a:pPr>
            <a:endParaRPr sz="2000">
              <a:solidFill>
                <a:srgbClr val="1F1F1F"/>
              </a:solidFill>
            </a:endParaRPr>
          </a:p>
          <a:p>
            <a:pPr marL="0" lvl="0" indent="0" algn="l" rtl="0">
              <a:lnSpc>
                <a:spcPct val="115000"/>
              </a:lnSpc>
              <a:spcBef>
                <a:spcPts val="0"/>
              </a:spcBef>
              <a:spcAft>
                <a:spcPts val="0"/>
              </a:spcAft>
              <a:buNone/>
            </a:pPr>
            <a:r>
              <a:rPr lang="nl" sz="2000">
                <a:solidFill>
                  <a:srgbClr val="1F1F1F"/>
                </a:solidFill>
              </a:rPr>
              <a:t>Groepsdruk</a:t>
            </a:r>
            <a:br>
              <a:rPr lang="nl" sz="2000">
                <a:solidFill>
                  <a:srgbClr val="1F1F1F"/>
                </a:solidFill>
              </a:rPr>
            </a:br>
            <a:r>
              <a:rPr lang="nl" sz="2000">
                <a:solidFill>
                  <a:srgbClr val="1F1F1F"/>
                </a:solidFill>
              </a:rPr>
              <a:t>Blackmail</a:t>
            </a:r>
            <a:endParaRPr sz="2000">
              <a:solidFill>
                <a:srgbClr val="1F1F1F"/>
              </a:solidFill>
            </a:endParaRPr>
          </a:p>
          <a:p>
            <a:pPr marL="0" lvl="0" indent="0" algn="l" rtl="0">
              <a:lnSpc>
                <a:spcPct val="115000"/>
              </a:lnSpc>
              <a:spcBef>
                <a:spcPts val="0"/>
              </a:spcBef>
              <a:spcAft>
                <a:spcPts val="0"/>
              </a:spcAft>
              <a:buNone/>
            </a:pPr>
            <a:endParaRPr sz="2000">
              <a:solidFill>
                <a:srgbClr val="1F1F1F"/>
              </a:solidFill>
            </a:endParaRPr>
          </a:p>
          <a:p>
            <a:pPr marL="0" lvl="0" indent="0" algn="l" rtl="0">
              <a:lnSpc>
                <a:spcPct val="115000"/>
              </a:lnSpc>
              <a:spcBef>
                <a:spcPts val="0"/>
              </a:spcBef>
              <a:spcAft>
                <a:spcPts val="0"/>
              </a:spcAft>
              <a:buNone/>
            </a:pPr>
            <a:r>
              <a:rPr lang="nl" sz="2000">
                <a:solidFill>
                  <a:srgbClr val="1F1F1F"/>
                </a:solidFill>
              </a:rPr>
              <a:t>Sociale band is nodig voor effectiviteit</a:t>
            </a:r>
            <a:endParaRPr/>
          </a:p>
        </p:txBody>
      </p:sp>
      <p:sp>
        <p:nvSpPr>
          <p:cNvPr id="299" name="Google Shape;299;p47"/>
          <p:cNvSpPr txBox="1">
            <a:spLocks noGrp="1"/>
          </p:cNvSpPr>
          <p:nvPr>
            <p:ph type="title"/>
          </p:nvPr>
        </p:nvSpPr>
        <p:spPr>
          <a:xfrm>
            <a:off x="607788" y="208033"/>
            <a:ext cx="5915100" cy="745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1D1B39"/>
              </a:buClr>
              <a:buSzPts val="3300"/>
              <a:buFont typeface="Quicksand Medium"/>
              <a:buNone/>
            </a:pPr>
            <a:r>
              <a:rPr lang="nl" b="1"/>
              <a:t>Actor 1: Drukmakers</a:t>
            </a:r>
            <a:endParaRPr b="1"/>
          </a:p>
        </p:txBody>
      </p:sp>
      <p:pic>
        <p:nvPicPr>
          <p:cNvPr id="300" name="Google Shape;300;p47" title="quote 3.png"/>
          <p:cNvPicPr preferRelativeResize="0"/>
          <p:nvPr/>
        </p:nvPicPr>
        <p:blipFill>
          <a:blip r:embed="rId3">
            <a:alphaModFix/>
          </a:blip>
          <a:stretch>
            <a:fillRect/>
          </a:stretch>
        </p:blipFill>
        <p:spPr>
          <a:xfrm>
            <a:off x="4806524" y="208025"/>
            <a:ext cx="2796425" cy="2076924"/>
          </a:xfrm>
          <a:prstGeom prst="rect">
            <a:avLst/>
          </a:prstGeom>
          <a:noFill/>
          <a:ln>
            <a:noFill/>
          </a:ln>
        </p:spPr>
      </p:pic>
      <p:pic>
        <p:nvPicPr>
          <p:cNvPr id="301" name="Google Shape;301;p47" title="quote 1.png"/>
          <p:cNvPicPr preferRelativeResize="0"/>
          <p:nvPr/>
        </p:nvPicPr>
        <p:blipFill>
          <a:blip r:embed="rId4">
            <a:alphaModFix/>
          </a:blip>
          <a:stretch>
            <a:fillRect/>
          </a:stretch>
        </p:blipFill>
        <p:spPr>
          <a:xfrm>
            <a:off x="6815090" y="2174875"/>
            <a:ext cx="2227397" cy="1657875"/>
          </a:xfrm>
          <a:prstGeom prst="rect">
            <a:avLst/>
          </a:prstGeom>
          <a:noFill/>
          <a:ln>
            <a:noFill/>
          </a:ln>
        </p:spPr>
      </p:pic>
      <p:grpSp>
        <p:nvGrpSpPr>
          <p:cNvPr id="302" name="Google Shape;302;p47"/>
          <p:cNvGrpSpPr/>
          <p:nvPr/>
        </p:nvGrpSpPr>
        <p:grpSpPr>
          <a:xfrm>
            <a:off x="939150" y="3815375"/>
            <a:ext cx="6270300" cy="1564000"/>
            <a:chOff x="939150" y="3815375"/>
            <a:chExt cx="6270300" cy="1564000"/>
          </a:xfrm>
        </p:grpSpPr>
        <p:sp>
          <p:nvSpPr>
            <p:cNvPr id="303" name="Google Shape;303;p47"/>
            <p:cNvSpPr/>
            <p:nvPr/>
          </p:nvSpPr>
          <p:spPr>
            <a:xfrm>
              <a:off x="939150" y="3815375"/>
              <a:ext cx="6270300" cy="1343100"/>
            </a:xfrm>
            <a:prstGeom prst="round2SameRect">
              <a:avLst>
                <a:gd name="adj1" fmla="val 27794"/>
                <a:gd name="adj2" fmla="val 0"/>
              </a:avLst>
            </a:prstGeom>
            <a:solidFill>
              <a:srgbClr val="5025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04" name="Google Shape;304;p47"/>
            <p:cNvSpPr txBox="1"/>
            <p:nvPr/>
          </p:nvSpPr>
          <p:spPr>
            <a:xfrm>
              <a:off x="2022150" y="4158575"/>
              <a:ext cx="5099700" cy="65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nl" sz="2200" b="1">
                  <a:solidFill>
                    <a:srgbClr val="FFFFFF"/>
                  </a:solidFill>
                </a:rPr>
                <a:t>herkennen ➡ losmaken ➡ melden</a:t>
              </a:r>
              <a:endParaRPr sz="3200">
                <a:solidFill>
                  <a:srgbClr val="FFFFFF"/>
                </a:solidFill>
                <a:latin typeface="Lato"/>
                <a:ea typeface="Lato"/>
                <a:cs typeface="Lato"/>
                <a:sym typeface="Lato"/>
              </a:endParaRPr>
            </a:p>
          </p:txBody>
        </p:sp>
        <p:pic>
          <p:nvPicPr>
            <p:cNvPr id="305" name="Google Shape;305;p47" title="robinzwaait.png"/>
            <p:cNvPicPr preferRelativeResize="0"/>
            <p:nvPr/>
          </p:nvPicPr>
          <p:blipFill>
            <a:blip r:embed="rId5">
              <a:alphaModFix/>
            </a:blip>
            <a:stretch>
              <a:fillRect/>
            </a:stretch>
          </p:blipFill>
          <p:spPr>
            <a:xfrm>
              <a:off x="1065675" y="3898275"/>
              <a:ext cx="956475" cy="14811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 calcmode="lin" valueType="num">
                                      <p:cBhvr additive="base">
                                        <p:cTn id="7" dur="1000"/>
                                        <p:tgtEl>
                                          <p:spTgt spid="3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8"/>
          <p:cNvSpPr/>
          <p:nvPr/>
        </p:nvSpPr>
        <p:spPr>
          <a:xfrm>
            <a:off x="4826650" y="1145275"/>
            <a:ext cx="3844800" cy="2290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1" name="Google Shape;311;p48"/>
          <p:cNvSpPr/>
          <p:nvPr/>
        </p:nvSpPr>
        <p:spPr>
          <a:xfrm>
            <a:off x="466650" y="1145275"/>
            <a:ext cx="3844800" cy="2290500"/>
          </a:xfrm>
          <a:prstGeom prst="rect">
            <a:avLst/>
          </a:prstGeom>
          <a:solidFill>
            <a:srgbClr val="F9B4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2" name="Google Shape;312;p48"/>
          <p:cNvSpPr txBox="1"/>
          <p:nvPr/>
        </p:nvSpPr>
        <p:spPr>
          <a:xfrm>
            <a:off x="466650" y="1145275"/>
            <a:ext cx="3844800" cy="2290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nl" sz="2100" b="1">
                <a:solidFill>
                  <a:schemeClr val="dk1"/>
                </a:solidFill>
                <a:latin typeface="Lato"/>
                <a:ea typeface="Lato"/>
                <a:cs typeface="Lato"/>
                <a:sym typeface="Lato"/>
              </a:rPr>
              <a:t>Jazeker</a:t>
            </a:r>
            <a:endParaRPr sz="2100" b="1">
              <a:solidFill>
                <a:schemeClr val="dk1"/>
              </a:solidFill>
              <a:latin typeface="Lato"/>
              <a:ea typeface="Lato"/>
              <a:cs typeface="Lato"/>
              <a:sym typeface="Lato"/>
            </a:endParaRPr>
          </a:p>
        </p:txBody>
      </p:sp>
      <p:sp>
        <p:nvSpPr>
          <p:cNvPr id="313" name="Google Shape;313;p48"/>
          <p:cNvSpPr txBox="1"/>
          <p:nvPr/>
        </p:nvSpPr>
        <p:spPr>
          <a:xfrm>
            <a:off x="4826650" y="1145275"/>
            <a:ext cx="3844800" cy="2290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nl" sz="2100" b="1">
                <a:solidFill>
                  <a:schemeClr val="dk1"/>
                </a:solidFill>
                <a:latin typeface="Lato"/>
                <a:ea typeface="Lato"/>
                <a:cs typeface="Lato"/>
                <a:sym typeface="Lato"/>
              </a:rPr>
              <a:t>Nee</a:t>
            </a:r>
            <a:endParaRPr sz="2100" b="1">
              <a:solidFill>
                <a:schemeClr val="dk1"/>
              </a:solidFill>
              <a:latin typeface="Lato"/>
              <a:ea typeface="Lato"/>
              <a:cs typeface="Lato"/>
              <a:sym typeface="Lato"/>
            </a:endParaRPr>
          </a:p>
        </p:txBody>
      </p:sp>
      <p:sp>
        <p:nvSpPr>
          <p:cNvPr id="314" name="Google Shape;314;p48"/>
          <p:cNvSpPr txBox="1"/>
          <p:nvPr/>
        </p:nvSpPr>
        <p:spPr>
          <a:xfrm>
            <a:off x="466650" y="442375"/>
            <a:ext cx="7320900" cy="10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2100">
                <a:solidFill>
                  <a:schemeClr val="dk1"/>
                </a:solidFill>
                <a:latin typeface="Lato"/>
                <a:ea typeface="Lato"/>
                <a:cs typeface="Lato"/>
                <a:sym typeface="Lato"/>
              </a:rPr>
              <a:t>De leerlingen bij ons op school zijn hier gevoelig voor</a:t>
            </a:r>
            <a:endParaRPr sz="21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2070</Words>
  <Application>Microsoft Macintosh PowerPoint</Application>
  <PresentationFormat>On-screen Show (16:9)</PresentationFormat>
  <Paragraphs>167</Paragraphs>
  <Slides>21</Slides>
  <Notes>21</Notes>
  <HiddenSlides>1</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21</vt:i4>
      </vt:variant>
    </vt:vector>
  </HeadingPairs>
  <TitlesOfParts>
    <vt:vector size="34" baseType="lpstr">
      <vt:lpstr>Quicksand Medium</vt:lpstr>
      <vt:lpstr>Quicksand</vt:lpstr>
      <vt:lpstr>Lato</vt:lpstr>
      <vt:lpstr>Lato Black</vt:lpstr>
      <vt:lpstr>Arial</vt:lpstr>
      <vt:lpstr>Quicksand SemiBold</vt:lpstr>
      <vt:lpstr>Lato Light</vt:lpstr>
      <vt:lpstr>Calibri</vt:lpstr>
      <vt:lpstr>Lato Hairline</vt:lpstr>
      <vt:lpstr>Quicksand Light</vt:lpstr>
      <vt:lpstr>Simple Light</vt:lpstr>
      <vt:lpstr>CT</vt:lpstr>
      <vt:lpstr>CT</vt:lpstr>
      <vt:lpstr> </vt:lpstr>
      <vt:lpstr>PowerPoint Presentation</vt:lpstr>
      <vt:lpstr>PowerPoint Presentation</vt:lpstr>
      <vt:lpstr>PowerPoint Presentation</vt:lpstr>
      <vt:lpstr> </vt:lpstr>
      <vt:lpstr>Waarom voelt het online gevaarlijker?</vt:lpstr>
      <vt:lpstr>Waarom voelt het online gevaarlijker?</vt:lpstr>
      <vt:lpstr>Actor 1: Drukmakers</vt:lpstr>
      <vt:lpstr>PowerPoint Presentation</vt:lpstr>
      <vt:lpstr>Actor 2: Onbekenden</vt:lpstr>
      <vt:lpstr>PowerPoint Presentation</vt:lpstr>
      <vt:lpstr>Actor 3: Criminelen</vt:lpstr>
      <vt:lpstr>PowerPoint Presentation</vt:lpstr>
      <vt:lpstr>Welk gedrag moeten we de leerlingen leren?</vt:lpstr>
      <vt:lpstr>PowerPoint Presentation</vt:lpstr>
      <vt:lpstr>Pro-actief; hoe doe je dat?</vt:lpstr>
      <vt:lpstr>Neem onze poster mee</vt:lpstr>
      <vt:lpstr>PowerPoint Presentation</vt:lpstr>
      <vt:lpstr>Bronnen</vt:lpstr>
      <vt:lpstr>PowerPoint Presentation</vt:lpstr>
      <vt:lpstr>Meer weten? Loop langs onze stand!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Lars Middel</cp:lastModifiedBy>
  <cp:revision>1</cp:revision>
  <dcterms:modified xsi:type="dcterms:W3CDTF">2026-03-04T10:13:26Z</dcterms:modified>
</cp:coreProperties>
</file>